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26"/>
  </p:notesMasterIdLst>
  <p:sldIdLst>
    <p:sldId id="259" r:id="rId2"/>
    <p:sldId id="320" r:id="rId3"/>
    <p:sldId id="331" r:id="rId4"/>
    <p:sldId id="306" r:id="rId5"/>
    <p:sldId id="321" r:id="rId6"/>
    <p:sldId id="322" r:id="rId7"/>
    <p:sldId id="323" r:id="rId8"/>
    <p:sldId id="324" r:id="rId9"/>
    <p:sldId id="328" r:id="rId10"/>
    <p:sldId id="335" r:id="rId11"/>
    <p:sldId id="329" r:id="rId12"/>
    <p:sldId id="330" r:id="rId13"/>
    <p:sldId id="332" r:id="rId14"/>
    <p:sldId id="333" r:id="rId15"/>
    <p:sldId id="334" r:id="rId16"/>
    <p:sldId id="336" r:id="rId17"/>
    <p:sldId id="337" r:id="rId18"/>
    <p:sldId id="339" r:id="rId19"/>
    <p:sldId id="340" r:id="rId20"/>
    <p:sldId id="341" r:id="rId21"/>
    <p:sldId id="342" r:id="rId22"/>
    <p:sldId id="346" r:id="rId23"/>
    <p:sldId id="338" r:id="rId24"/>
    <p:sldId id="303" r:id="rId25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2626"/>
    <a:srgbClr val="800000"/>
    <a:srgbClr val="000066"/>
    <a:srgbClr val="990033"/>
    <a:srgbClr val="61AF25"/>
    <a:srgbClr val="C3839A"/>
    <a:srgbClr val="AFBDCD"/>
    <a:srgbClr val="B0BECE"/>
    <a:srgbClr val="AEBC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67955E-153B-4E0D-A905-2E35E7DE9F0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FB92543-E618-49E8-A804-2312E52085F2}">
      <dgm:prSet phldrT="[Текст]"/>
      <dgm:spPr/>
      <dgm:t>
        <a:bodyPr/>
        <a:lstStyle/>
        <a:p>
          <a:r>
            <a:rPr lang="ru-RU" dirty="0" smtClean="0">
              <a:solidFill>
                <a:srgbClr val="000099"/>
              </a:solidFill>
            </a:rPr>
            <a:t>РЦОИ</a:t>
          </a:r>
          <a:endParaRPr lang="ru-RU" dirty="0">
            <a:solidFill>
              <a:srgbClr val="000099"/>
            </a:solidFill>
          </a:endParaRPr>
        </a:p>
      </dgm:t>
    </dgm:pt>
    <dgm:pt modelId="{D0AEDAF6-91C4-4263-AD67-33FD427B7189}" type="parTrans" cxnId="{8F871743-9C4F-46CA-A034-2A70A819C0AB}">
      <dgm:prSet/>
      <dgm:spPr/>
      <dgm:t>
        <a:bodyPr/>
        <a:lstStyle/>
        <a:p>
          <a:endParaRPr lang="ru-RU"/>
        </a:p>
      </dgm:t>
    </dgm:pt>
    <dgm:pt modelId="{651A0E95-9785-4EA0-B996-355420165C48}" type="sibTrans" cxnId="{8F871743-9C4F-46CA-A034-2A70A819C0AB}">
      <dgm:prSet/>
      <dgm:spPr/>
      <dgm:t>
        <a:bodyPr/>
        <a:lstStyle/>
        <a:p>
          <a:endParaRPr lang="ru-RU"/>
        </a:p>
      </dgm:t>
    </dgm:pt>
    <dgm:pt modelId="{FB281FAB-78ED-4C79-9E88-7390E5121541}">
      <dgm:prSet phldrT="[Текст]"/>
      <dgm:spPr/>
      <dgm:t>
        <a:bodyPr/>
        <a:lstStyle/>
        <a:p>
          <a:r>
            <a:rPr lang="ru-RU" dirty="0" smtClean="0">
              <a:solidFill>
                <a:srgbClr val="000099"/>
              </a:solidFill>
            </a:rPr>
            <a:t>МСУ 110</a:t>
          </a:r>
          <a:endParaRPr lang="ru-RU" dirty="0">
            <a:solidFill>
              <a:srgbClr val="000099"/>
            </a:solidFill>
          </a:endParaRPr>
        </a:p>
      </dgm:t>
    </dgm:pt>
    <dgm:pt modelId="{C0AB534C-CC11-4C21-B826-CF58C7845CE2}" type="parTrans" cxnId="{5B8308A2-ABA9-4635-8D0D-FAA84BFA7E36}">
      <dgm:prSet/>
      <dgm:spPr/>
      <dgm:t>
        <a:bodyPr/>
        <a:lstStyle/>
        <a:p>
          <a:endParaRPr lang="ru-RU"/>
        </a:p>
      </dgm:t>
    </dgm:pt>
    <dgm:pt modelId="{F69C8A52-A14B-4721-904A-25B01B39348A}" type="sibTrans" cxnId="{5B8308A2-ABA9-4635-8D0D-FAA84BFA7E36}">
      <dgm:prSet/>
      <dgm:spPr/>
      <dgm:t>
        <a:bodyPr/>
        <a:lstStyle/>
        <a:p>
          <a:endParaRPr lang="ru-RU"/>
        </a:p>
      </dgm:t>
    </dgm:pt>
    <dgm:pt modelId="{703C1427-920C-439C-9A3D-59609738376F}">
      <dgm:prSet phldrT="[Текст]"/>
      <dgm:spPr/>
      <dgm:t>
        <a:bodyPr/>
        <a:lstStyle/>
        <a:p>
          <a:r>
            <a:rPr lang="ru-RU" dirty="0" smtClean="0">
              <a:solidFill>
                <a:srgbClr val="000099"/>
              </a:solidFill>
            </a:rPr>
            <a:t>ОО</a:t>
          </a:r>
          <a:endParaRPr lang="ru-RU" dirty="0">
            <a:solidFill>
              <a:srgbClr val="000099"/>
            </a:solidFill>
          </a:endParaRPr>
        </a:p>
      </dgm:t>
    </dgm:pt>
    <dgm:pt modelId="{5275F1FD-0FEA-4F8E-A825-96FD8C9E8819}" type="parTrans" cxnId="{2231243C-D143-42CA-81D4-0D61EEE534A0}">
      <dgm:prSet/>
      <dgm:spPr/>
      <dgm:t>
        <a:bodyPr/>
        <a:lstStyle/>
        <a:p>
          <a:endParaRPr lang="ru-RU"/>
        </a:p>
      </dgm:t>
    </dgm:pt>
    <dgm:pt modelId="{E8198FF6-AE7E-4129-B76C-8100B93DC1EF}" type="sibTrans" cxnId="{2231243C-D143-42CA-81D4-0D61EEE534A0}">
      <dgm:prSet/>
      <dgm:spPr/>
      <dgm:t>
        <a:bodyPr/>
        <a:lstStyle/>
        <a:p>
          <a:endParaRPr lang="ru-RU"/>
        </a:p>
      </dgm:t>
    </dgm:pt>
    <dgm:pt modelId="{1C8C81D4-FC31-4561-B4AB-2DD8095F2A8E}">
      <dgm:prSet phldrT="[Текст]"/>
      <dgm:spPr/>
      <dgm:t>
        <a:bodyPr/>
        <a:lstStyle/>
        <a:p>
          <a:r>
            <a:rPr lang="ru-RU" dirty="0" smtClean="0">
              <a:solidFill>
                <a:srgbClr val="000099"/>
              </a:solidFill>
            </a:rPr>
            <a:t>ОО</a:t>
          </a:r>
          <a:endParaRPr lang="ru-RU" dirty="0">
            <a:solidFill>
              <a:srgbClr val="000099"/>
            </a:solidFill>
          </a:endParaRPr>
        </a:p>
      </dgm:t>
    </dgm:pt>
    <dgm:pt modelId="{EE12E070-102C-4338-A2EA-9F17AB0EEC6C}" type="parTrans" cxnId="{3F655526-867A-4513-954F-2943AB195C1C}">
      <dgm:prSet/>
      <dgm:spPr/>
      <dgm:t>
        <a:bodyPr/>
        <a:lstStyle/>
        <a:p>
          <a:endParaRPr lang="ru-RU"/>
        </a:p>
      </dgm:t>
    </dgm:pt>
    <dgm:pt modelId="{D4A1F3D9-F2DE-43C3-A0C1-6C439C0062BD}" type="sibTrans" cxnId="{3F655526-867A-4513-954F-2943AB195C1C}">
      <dgm:prSet/>
      <dgm:spPr/>
      <dgm:t>
        <a:bodyPr/>
        <a:lstStyle/>
        <a:p>
          <a:endParaRPr lang="ru-RU"/>
        </a:p>
      </dgm:t>
    </dgm:pt>
    <dgm:pt modelId="{820ACE4B-0556-46EB-AA1B-9081F7FD4D3F}">
      <dgm:prSet phldrT="[Текст]"/>
      <dgm:spPr/>
      <dgm:t>
        <a:bodyPr/>
        <a:lstStyle/>
        <a:p>
          <a:r>
            <a:rPr lang="ru-RU" dirty="0" smtClean="0">
              <a:solidFill>
                <a:srgbClr val="000099"/>
              </a:solidFill>
            </a:rPr>
            <a:t>МСУ 111</a:t>
          </a:r>
          <a:endParaRPr lang="ru-RU" dirty="0">
            <a:solidFill>
              <a:srgbClr val="000099"/>
            </a:solidFill>
          </a:endParaRPr>
        </a:p>
      </dgm:t>
    </dgm:pt>
    <dgm:pt modelId="{BBA27787-FB79-4DC8-B596-66DFCEF6C036}" type="parTrans" cxnId="{93321A5D-33F8-4611-80B7-342F6C47B8D6}">
      <dgm:prSet/>
      <dgm:spPr/>
      <dgm:t>
        <a:bodyPr/>
        <a:lstStyle/>
        <a:p>
          <a:endParaRPr lang="ru-RU"/>
        </a:p>
      </dgm:t>
    </dgm:pt>
    <dgm:pt modelId="{D736CFCE-CCA8-44F3-8F6A-121592F67289}" type="sibTrans" cxnId="{93321A5D-33F8-4611-80B7-342F6C47B8D6}">
      <dgm:prSet/>
      <dgm:spPr/>
      <dgm:t>
        <a:bodyPr/>
        <a:lstStyle/>
        <a:p>
          <a:endParaRPr lang="ru-RU"/>
        </a:p>
      </dgm:t>
    </dgm:pt>
    <dgm:pt modelId="{8EEEE51C-A8C7-443E-BF78-E9CE35667AD3}">
      <dgm:prSet phldrT="[Текст]"/>
      <dgm:spPr/>
      <dgm:t>
        <a:bodyPr/>
        <a:lstStyle/>
        <a:p>
          <a:r>
            <a:rPr lang="ru-RU" dirty="0" smtClean="0">
              <a:solidFill>
                <a:srgbClr val="000099"/>
              </a:solidFill>
            </a:rPr>
            <a:t>ОО</a:t>
          </a:r>
          <a:endParaRPr lang="ru-RU" dirty="0">
            <a:solidFill>
              <a:srgbClr val="000099"/>
            </a:solidFill>
          </a:endParaRPr>
        </a:p>
      </dgm:t>
    </dgm:pt>
    <dgm:pt modelId="{2DBDC98B-0626-4538-962C-B7521CF77017}" type="parTrans" cxnId="{5AA76C34-5C9C-4E13-AB48-FE8F58C9BFE0}">
      <dgm:prSet/>
      <dgm:spPr/>
      <dgm:t>
        <a:bodyPr/>
        <a:lstStyle/>
        <a:p>
          <a:endParaRPr lang="ru-RU"/>
        </a:p>
      </dgm:t>
    </dgm:pt>
    <dgm:pt modelId="{4286945F-8318-453E-9222-6917603670D0}" type="sibTrans" cxnId="{5AA76C34-5C9C-4E13-AB48-FE8F58C9BFE0}">
      <dgm:prSet/>
      <dgm:spPr/>
      <dgm:t>
        <a:bodyPr/>
        <a:lstStyle/>
        <a:p>
          <a:endParaRPr lang="ru-RU"/>
        </a:p>
      </dgm:t>
    </dgm:pt>
    <dgm:pt modelId="{5410E3E3-D65A-4EB6-ADF0-7788F20B6276}">
      <dgm:prSet phldrT="[Текст]"/>
      <dgm:spPr/>
      <dgm:t>
        <a:bodyPr/>
        <a:lstStyle/>
        <a:p>
          <a:r>
            <a:rPr lang="ru-RU" dirty="0" smtClean="0">
              <a:solidFill>
                <a:srgbClr val="000099"/>
              </a:solidFill>
            </a:rPr>
            <a:t>МСУ </a:t>
          </a:r>
          <a:r>
            <a:rPr lang="en-US" dirty="0" smtClean="0">
              <a:solidFill>
                <a:srgbClr val="000099"/>
              </a:solidFill>
            </a:rPr>
            <a:t>N</a:t>
          </a:r>
          <a:endParaRPr lang="ru-RU" dirty="0">
            <a:solidFill>
              <a:srgbClr val="000099"/>
            </a:solidFill>
          </a:endParaRPr>
        </a:p>
      </dgm:t>
    </dgm:pt>
    <dgm:pt modelId="{C1639F5F-EF7E-4319-B258-CA69C21380CA}" type="parTrans" cxnId="{D27F7E6B-BD4E-44F1-B849-9413ADCEC451}">
      <dgm:prSet/>
      <dgm:spPr/>
      <dgm:t>
        <a:bodyPr/>
        <a:lstStyle/>
        <a:p>
          <a:endParaRPr lang="ru-RU"/>
        </a:p>
      </dgm:t>
    </dgm:pt>
    <dgm:pt modelId="{4A35A3F3-B357-4DAA-BEDF-CC7A0E38D741}" type="sibTrans" cxnId="{D27F7E6B-BD4E-44F1-B849-9413ADCEC451}">
      <dgm:prSet/>
      <dgm:spPr/>
      <dgm:t>
        <a:bodyPr/>
        <a:lstStyle/>
        <a:p>
          <a:endParaRPr lang="ru-RU"/>
        </a:p>
      </dgm:t>
    </dgm:pt>
    <dgm:pt modelId="{BD0800DA-BC60-491A-A10C-59A8740A7276}">
      <dgm:prSet phldrT="[Текст]"/>
      <dgm:spPr/>
      <dgm:t>
        <a:bodyPr/>
        <a:lstStyle/>
        <a:p>
          <a:r>
            <a:rPr lang="ru-RU" dirty="0" smtClean="0">
              <a:solidFill>
                <a:srgbClr val="000099"/>
              </a:solidFill>
            </a:rPr>
            <a:t>ОО</a:t>
          </a:r>
          <a:endParaRPr lang="ru-RU" dirty="0">
            <a:solidFill>
              <a:srgbClr val="000099"/>
            </a:solidFill>
          </a:endParaRPr>
        </a:p>
      </dgm:t>
    </dgm:pt>
    <dgm:pt modelId="{6AD1C4BF-56E3-4E42-9EE0-6988A4B2BEC3}" type="parTrans" cxnId="{D917530F-DF4E-44D3-BA76-D0761AD264AF}">
      <dgm:prSet/>
      <dgm:spPr/>
      <dgm:t>
        <a:bodyPr/>
        <a:lstStyle/>
        <a:p>
          <a:endParaRPr lang="ru-RU"/>
        </a:p>
      </dgm:t>
    </dgm:pt>
    <dgm:pt modelId="{AC444E1D-C2B2-4E70-A0A3-A325E1F4142A}" type="sibTrans" cxnId="{D917530F-DF4E-44D3-BA76-D0761AD264AF}">
      <dgm:prSet/>
      <dgm:spPr/>
      <dgm:t>
        <a:bodyPr/>
        <a:lstStyle/>
        <a:p>
          <a:endParaRPr lang="ru-RU"/>
        </a:p>
      </dgm:t>
    </dgm:pt>
    <dgm:pt modelId="{776EDFB6-7327-489D-8519-7BAE82E63CFA}" type="pres">
      <dgm:prSet presAssocID="{C967955E-153B-4E0D-A905-2E35E7DE9F0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01518A7-F584-4263-BCD7-78AAD93247F8}" type="pres">
      <dgm:prSet presAssocID="{3FB92543-E618-49E8-A804-2312E52085F2}" presName="hierRoot1" presStyleCnt="0"/>
      <dgm:spPr/>
    </dgm:pt>
    <dgm:pt modelId="{9BFA04FE-6189-4A6C-B127-ABD406E938E8}" type="pres">
      <dgm:prSet presAssocID="{3FB92543-E618-49E8-A804-2312E52085F2}" presName="composite" presStyleCnt="0"/>
      <dgm:spPr/>
    </dgm:pt>
    <dgm:pt modelId="{C2AB4892-B4F4-47FE-9B93-6748DC01E537}" type="pres">
      <dgm:prSet presAssocID="{3FB92543-E618-49E8-A804-2312E52085F2}" presName="background" presStyleLbl="node0" presStyleIdx="0" presStyleCnt="1"/>
      <dgm:spPr/>
    </dgm:pt>
    <dgm:pt modelId="{27C2B479-84F1-4ED2-905B-3DB1684804BB}" type="pres">
      <dgm:prSet presAssocID="{3FB92543-E618-49E8-A804-2312E52085F2}" presName="text" presStyleLbl="fgAcc0" presStyleIdx="0" presStyleCnt="1" custLinFactNeighborX="-57293" custLinFactNeighborY="-535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668C72-1639-4C5B-ABDD-AB6C858F50A5}" type="pres">
      <dgm:prSet presAssocID="{3FB92543-E618-49E8-A804-2312E52085F2}" presName="hierChild2" presStyleCnt="0"/>
      <dgm:spPr/>
    </dgm:pt>
    <dgm:pt modelId="{0142E7DA-F594-43BB-808B-AD555A1680BA}" type="pres">
      <dgm:prSet presAssocID="{C0AB534C-CC11-4C21-B826-CF58C7845CE2}" presName="Name10" presStyleLbl="parChTrans1D2" presStyleIdx="0" presStyleCnt="3"/>
      <dgm:spPr/>
      <dgm:t>
        <a:bodyPr/>
        <a:lstStyle/>
        <a:p>
          <a:endParaRPr lang="ru-RU"/>
        </a:p>
      </dgm:t>
    </dgm:pt>
    <dgm:pt modelId="{15439284-322A-4219-9016-CFC6F2EA28B6}" type="pres">
      <dgm:prSet presAssocID="{FB281FAB-78ED-4C79-9E88-7390E5121541}" presName="hierRoot2" presStyleCnt="0"/>
      <dgm:spPr/>
    </dgm:pt>
    <dgm:pt modelId="{A6F3EB02-72C7-48E0-8D21-FD5A14335F26}" type="pres">
      <dgm:prSet presAssocID="{FB281FAB-78ED-4C79-9E88-7390E5121541}" presName="composite2" presStyleCnt="0"/>
      <dgm:spPr/>
    </dgm:pt>
    <dgm:pt modelId="{BACB425E-75FA-4743-991D-1C91C56B1CB3}" type="pres">
      <dgm:prSet presAssocID="{FB281FAB-78ED-4C79-9E88-7390E5121541}" presName="background2" presStyleLbl="node2" presStyleIdx="0" presStyleCnt="3"/>
      <dgm:spPr/>
    </dgm:pt>
    <dgm:pt modelId="{A348319A-9D8B-46D3-9515-8ABCA02F4AA9}" type="pres">
      <dgm:prSet presAssocID="{FB281FAB-78ED-4C79-9E88-7390E5121541}" presName="text2" presStyleLbl="fgAcc2" presStyleIdx="0" presStyleCnt="3" custLinFactNeighborX="-1685" custLinFactNeighborY="-114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9D19B0-8E09-455A-AFE8-89892B8FE599}" type="pres">
      <dgm:prSet presAssocID="{FB281FAB-78ED-4C79-9E88-7390E5121541}" presName="hierChild3" presStyleCnt="0"/>
      <dgm:spPr/>
    </dgm:pt>
    <dgm:pt modelId="{9E865149-941A-47C7-9DE7-AF6E9D0562DD}" type="pres">
      <dgm:prSet presAssocID="{5275F1FD-0FEA-4F8E-A825-96FD8C9E8819}" presName="Name17" presStyleLbl="parChTrans1D3" presStyleIdx="0" presStyleCnt="4"/>
      <dgm:spPr/>
      <dgm:t>
        <a:bodyPr/>
        <a:lstStyle/>
        <a:p>
          <a:endParaRPr lang="ru-RU"/>
        </a:p>
      </dgm:t>
    </dgm:pt>
    <dgm:pt modelId="{EA03FDCE-EA41-4304-9527-6244011974A8}" type="pres">
      <dgm:prSet presAssocID="{703C1427-920C-439C-9A3D-59609738376F}" presName="hierRoot3" presStyleCnt="0"/>
      <dgm:spPr/>
    </dgm:pt>
    <dgm:pt modelId="{8577CCC1-A15A-4872-81BB-DE567B45B6A4}" type="pres">
      <dgm:prSet presAssocID="{703C1427-920C-439C-9A3D-59609738376F}" presName="composite3" presStyleCnt="0"/>
      <dgm:spPr/>
    </dgm:pt>
    <dgm:pt modelId="{71A42D39-F035-4626-B95D-B363F68A3E4E}" type="pres">
      <dgm:prSet presAssocID="{703C1427-920C-439C-9A3D-59609738376F}" presName="background3" presStyleLbl="node3" presStyleIdx="0" presStyleCnt="4"/>
      <dgm:spPr/>
    </dgm:pt>
    <dgm:pt modelId="{7F24389B-F4DD-4827-B30F-426800B1C58F}" type="pres">
      <dgm:prSet presAssocID="{703C1427-920C-439C-9A3D-59609738376F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38D81D-A260-4235-9C7C-D5CE06F53FFA}" type="pres">
      <dgm:prSet presAssocID="{703C1427-920C-439C-9A3D-59609738376F}" presName="hierChild4" presStyleCnt="0"/>
      <dgm:spPr/>
    </dgm:pt>
    <dgm:pt modelId="{0452D934-4B47-438B-89E7-4E792310D512}" type="pres">
      <dgm:prSet presAssocID="{EE12E070-102C-4338-A2EA-9F17AB0EEC6C}" presName="Name17" presStyleLbl="parChTrans1D3" presStyleIdx="1" presStyleCnt="4"/>
      <dgm:spPr/>
      <dgm:t>
        <a:bodyPr/>
        <a:lstStyle/>
        <a:p>
          <a:endParaRPr lang="ru-RU"/>
        </a:p>
      </dgm:t>
    </dgm:pt>
    <dgm:pt modelId="{4A4E1D81-9079-41FE-BCC7-A548762A2428}" type="pres">
      <dgm:prSet presAssocID="{1C8C81D4-FC31-4561-B4AB-2DD8095F2A8E}" presName="hierRoot3" presStyleCnt="0"/>
      <dgm:spPr/>
    </dgm:pt>
    <dgm:pt modelId="{0472D3AA-69F9-4C16-BE1D-B799EB0DBD15}" type="pres">
      <dgm:prSet presAssocID="{1C8C81D4-FC31-4561-B4AB-2DD8095F2A8E}" presName="composite3" presStyleCnt="0"/>
      <dgm:spPr/>
    </dgm:pt>
    <dgm:pt modelId="{16FD1CF8-BEB6-47C3-AC31-094CFFFC80E6}" type="pres">
      <dgm:prSet presAssocID="{1C8C81D4-FC31-4561-B4AB-2DD8095F2A8E}" presName="background3" presStyleLbl="node3" presStyleIdx="1" presStyleCnt="4"/>
      <dgm:spPr/>
    </dgm:pt>
    <dgm:pt modelId="{D34B5D51-EB98-4768-9F53-E1BACEA2943B}" type="pres">
      <dgm:prSet presAssocID="{1C8C81D4-FC31-4561-B4AB-2DD8095F2A8E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0EB17C-2859-4033-B5B1-4671ED56184F}" type="pres">
      <dgm:prSet presAssocID="{1C8C81D4-FC31-4561-B4AB-2DD8095F2A8E}" presName="hierChild4" presStyleCnt="0"/>
      <dgm:spPr/>
    </dgm:pt>
    <dgm:pt modelId="{8CE6B828-DE3B-4D0E-95D4-1FD6DFF483CA}" type="pres">
      <dgm:prSet presAssocID="{BBA27787-FB79-4DC8-B596-66DFCEF6C036}" presName="Name10" presStyleLbl="parChTrans1D2" presStyleIdx="1" presStyleCnt="3"/>
      <dgm:spPr/>
      <dgm:t>
        <a:bodyPr/>
        <a:lstStyle/>
        <a:p>
          <a:endParaRPr lang="ru-RU"/>
        </a:p>
      </dgm:t>
    </dgm:pt>
    <dgm:pt modelId="{C85EEBC7-8965-4856-83A6-C559F115A032}" type="pres">
      <dgm:prSet presAssocID="{820ACE4B-0556-46EB-AA1B-9081F7FD4D3F}" presName="hierRoot2" presStyleCnt="0"/>
      <dgm:spPr/>
    </dgm:pt>
    <dgm:pt modelId="{BFE0C443-10C2-4683-9882-C3D67F3CCD56}" type="pres">
      <dgm:prSet presAssocID="{820ACE4B-0556-46EB-AA1B-9081F7FD4D3F}" presName="composite2" presStyleCnt="0"/>
      <dgm:spPr/>
    </dgm:pt>
    <dgm:pt modelId="{AA5E111C-979A-493F-BD7D-3E91CF854632}" type="pres">
      <dgm:prSet presAssocID="{820ACE4B-0556-46EB-AA1B-9081F7FD4D3F}" presName="background2" presStyleLbl="node2" presStyleIdx="1" presStyleCnt="3"/>
      <dgm:spPr/>
    </dgm:pt>
    <dgm:pt modelId="{21D6ABEE-5B5E-455F-98B0-42D37E4FEDE6}" type="pres">
      <dgm:prSet presAssocID="{820ACE4B-0556-46EB-AA1B-9081F7FD4D3F}" presName="text2" presStyleLbl="fgAcc2" presStyleIdx="1" presStyleCnt="3" custScaleY="97160" custLinFactX="-18444" custLinFactNeighborX="-100000" custLinFactNeighborY="-126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EAE48A-773E-416B-B852-073E3A423ED0}" type="pres">
      <dgm:prSet presAssocID="{820ACE4B-0556-46EB-AA1B-9081F7FD4D3F}" presName="hierChild3" presStyleCnt="0"/>
      <dgm:spPr/>
    </dgm:pt>
    <dgm:pt modelId="{9BF0E2D9-D288-43E0-A719-7B8DADDEFF18}" type="pres">
      <dgm:prSet presAssocID="{2DBDC98B-0626-4538-962C-B7521CF77017}" presName="Name17" presStyleLbl="parChTrans1D3" presStyleIdx="2" presStyleCnt="4"/>
      <dgm:spPr/>
      <dgm:t>
        <a:bodyPr/>
        <a:lstStyle/>
        <a:p>
          <a:endParaRPr lang="ru-RU"/>
        </a:p>
      </dgm:t>
    </dgm:pt>
    <dgm:pt modelId="{874AE877-B225-4076-9BA9-37B0E8EF577B}" type="pres">
      <dgm:prSet presAssocID="{8EEEE51C-A8C7-443E-BF78-E9CE35667AD3}" presName="hierRoot3" presStyleCnt="0"/>
      <dgm:spPr/>
    </dgm:pt>
    <dgm:pt modelId="{AE3BCF19-4864-4473-B3DE-32EE250AA7C2}" type="pres">
      <dgm:prSet presAssocID="{8EEEE51C-A8C7-443E-BF78-E9CE35667AD3}" presName="composite3" presStyleCnt="0"/>
      <dgm:spPr/>
    </dgm:pt>
    <dgm:pt modelId="{E61BD818-A425-49A7-A652-DD34C9AC8D85}" type="pres">
      <dgm:prSet presAssocID="{8EEEE51C-A8C7-443E-BF78-E9CE35667AD3}" presName="background3" presStyleLbl="node3" presStyleIdx="2" presStyleCnt="4"/>
      <dgm:spPr/>
    </dgm:pt>
    <dgm:pt modelId="{47E84359-9F99-4750-BCE8-78CDCC832560}" type="pres">
      <dgm:prSet presAssocID="{8EEEE51C-A8C7-443E-BF78-E9CE35667AD3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B64417-6935-4E8F-A42E-022D9ACCAA0F}" type="pres">
      <dgm:prSet presAssocID="{8EEEE51C-A8C7-443E-BF78-E9CE35667AD3}" presName="hierChild4" presStyleCnt="0"/>
      <dgm:spPr/>
    </dgm:pt>
    <dgm:pt modelId="{721AAD5B-3E17-4074-AECD-391D9D207AE6}" type="pres">
      <dgm:prSet presAssocID="{6AD1C4BF-56E3-4E42-9EE0-6988A4B2BEC3}" presName="Name17" presStyleLbl="parChTrans1D3" presStyleIdx="3" presStyleCnt="4"/>
      <dgm:spPr/>
      <dgm:t>
        <a:bodyPr/>
        <a:lstStyle/>
        <a:p>
          <a:endParaRPr lang="ru-RU"/>
        </a:p>
      </dgm:t>
    </dgm:pt>
    <dgm:pt modelId="{8871BECE-49EA-44E2-A586-F2C0289F0104}" type="pres">
      <dgm:prSet presAssocID="{BD0800DA-BC60-491A-A10C-59A8740A7276}" presName="hierRoot3" presStyleCnt="0"/>
      <dgm:spPr/>
    </dgm:pt>
    <dgm:pt modelId="{B6965259-D9B2-4B08-9FA8-D76A2052AFF1}" type="pres">
      <dgm:prSet presAssocID="{BD0800DA-BC60-491A-A10C-59A8740A7276}" presName="composite3" presStyleCnt="0"/>
      <dgm:spPr/>
    </dgm:pt>
    <dgm:pt modelId="{8E0C4BE5-3C18-4AD0-9D73-B3200A46E2E9}" type="pres">
      <dgm:prSet presAssocID="{BD0800DA-BC60-491A-A10C-59A8740A7276}" presName="background3" presStyleLbl="node3" presStyleIdx="3" presStyleCnt="4"/>
      <dgm:spPr/>
    </dgm:pt>
    <dgm:pt modelId="{52C82A54-EDDF-4A70-8085-F1140FD8F304}" type="pres">
      <dgm:prSet presAssocID="{BD0800DA-BC60-491A-A10C-59A8740A7276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C41AAA-E315-4FE6-BA69-B29BC879F3C5}" type="pres">
      <dgm:prSet presAssocID="{BD0800DA-BC60-491A-A10C-59A8740A7276}" presName="hierChild4" presStyleCnt="0"/>
      <dgm:spPr/>
    </dgm:pt>
    <dgm:pt modelId="{9D064206-CC92-4C30-897A-464D946A4D81}" type="pres">
      <dgm:prSet presAssocID="{C1639F5F-EF7E-4319-B258-CA69C21380CA}" presName="Name10" presStyleLbl="parChTrans1D2" presStyleIdx="2" presStyleCnt="3"/>
      <dgm:spPr/>
      <dgm:t>
        <a:bodyPr/>
        <a:lstStyle/>
        <a:p>
          <a:endParaRPr lang="ru-RU"/>
        </a:p>
      </dgm:t>
    </dgm:pt>
    <dgm:pt modelId="{AD325961-BF3D-4A78-9A26-99A6E3590603}" type="pres">
      <dgm:prSet presAssocID="{5410E3E3-D65A-4EB6-ADF0-7788F20B6276}" presName="hierRoot2" presStyleCnt="0"/>
      <dgm:spPr/>
    </dgm:pt>
    <dgm:pt modelId="{D434B380-3113-4804-A5C6-15D78400C3BE}" type="pres">
      <dgm:prSet presAssocID="{5410E3E3-D65A-4EB6-ADF0-7788F20B6276}" presName="composite2" presStyleCnt="0"/>
      <dgm:spPr/>
    </dgm:pt>
    <dgm:pt modelId="{1999E880-AF9B-46F5-8A4C-9B209D79CEBB}" type="pres">
      <dgm:prSet presAssocID="{5410E3E3-D65A-4EB6-ADF0-7788F20B6276}" presName="background2" presStyleLbl="node2" presStyleIdx="2" presStyleCnt="3"/>
      <dgm:spPr/>
    </dgm:pt>
    <dgm:pt modelId="{BDF91477-D604-46BC-B9E2-54C5EBF84B48}" type="pres">
      <dgm:prSet presAssocID="{5410E3E3-D65A-4EB6-ADF0-7788F20B6276}" presName="text2" presStyleLbl="fgAcc2" presStyleIdx="2" presStyleCnt="3" custLinFactNeighborX="-12783" custLinFactNeighborY="-89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800104-19FF-410E-8AD5-4F3215142D7E}" type="pres">
      <dgm:prSet presAssocID="{5410E3E3-D65A-4EB6-ADF0-7788F20B6276}" presName="hierChild3" presStyleCnt="0"/>
      <dgm:spPr/>
    </dgm:pt>
  </dgm:ptLst>
  <dgm:cxnLst>
    <dgm:cxn modelId="{8F871743-9C4F-46CA-A034-2A70A819C0AB}" srcId="{C967955E-153B-4E0D-A905-2E35E7DE9F0B}" destId="{3FB92543-E618-49E8-A804-2312E52085F2}" srcOrd="0" destOrd="0" parTransId="{D0AEDAF6-91C4-4263-AD67-33FD427B7189}" sibTransId="{651A0E95-9785-4EA0-B996-355420165C48}"/>
    <dgm:cxn modelId="{11832C7C-B570-4091-8842-71608031A968}" type="presOf" srcId="{5275F1FD-0FEA-4F8E-A825-96FD8C9E8819}" destId="{9E865149-941A-47C7-9DE7-AF6E9D0562DD}" srcOrd="0" destOrd="0" presId="urn:microsoft.com/office/officeart/2005/8/layout/hierarchy1"/>
    <dgm:cxn modelId="{D808E5DF-34B7-4148-BA18-7074CC3538A3}" type="presOf" srcId="{C0AB534C-CC11-4C21-B826-CF58C7845CE2}" destId="{0142E7DA-F594-43BB-808B-AD555A1680BA}" srcOrd="0" destOrd="0" presId="urn:microsoft.com/office/officeart/2005/8/layout/hierarchy1"/>
    <dgm:cxn modelId="{AA89DF22-F60D-49E2-B5FA-B39F51475B93}" type="presOf" srcId="{5410E3E3-D65A-4EB6-ADF0-7788F20B6276}" destId="{BDF91477-D604-46BC-B9E2-54C5EBF84B48}" srcOrd="0" destOrd="0" presId="urn:microsoft.com/office/officeart/2005/8/layout/hierarchy1"/>
    <dgm:cxn modelId="{7147F29E-C354-4E3B-B5EA-369E4DFA8F91}" type="presOf" srcId="{703C1427-920C-439C-9A3D-59609738376F}" destId="{7F24389B-F4DD-4827-B30F-426800B1C58F}" srcOrd="0" destOrd="0" presId="urn:microsoft.com/office/officeart/2005/8/layout/hierarchy1"/>
    <dgm:cxn modelId="{6E3F5CC9-80C8-429F-84B0-9AEC190BA9BE}" type="presOf" srcId="{1C8C81D4-FC31-4561-B4AB-2DD8095F2A8E}" destId="{D34B5D51-EB98-4768-9F53-E1BACEA2943B}" srcOrd="0" destOrd="0" presId="urn:microsoft.com/office/officeart/2005/8/layout/hierarchy1"/>
    <dgm:cxn modelId="{F305CFA2-BD86-4F0A-A62E-7092DBC7C9A3}" type="presOf" srcId="{8EEEE51C-A8C7-443E-BF78-E9CE35667AD3}" destId="{47E84359-9F99-4750-BCE8-78CDCC832560}" srcOrd="0" destOrd="0" presId="urn:microsoft.com/office/officeart/2005/8/layout/hierarchy1"/>
    <dgm:cxn modelId="{FC17E9C7-06C6-4D62-A8BA-E06C76FE9CCD}" type="presOf" srcId="{BBA27787-FB79-4DC8-B596-66DFCEF6C036}" destId="{8CE6B828-DE3B-4D0E-95D4-1FD6DFF483CA}" srcOrd="0" destOrd="0" presId="urn:microsoft.com/office/officeart/2005/8/layout/hierarchy1"/>
    <dgm:cxn modelId="{67BF2851-7416-42A7-B5DD-5992D01D3167}" type="presOf" srcId="{6AD1C4BF-56E3-4E42-9EE0-6988A4B2BEC3}" destId="{721AAD5B-3E17-4074-AECD-391D9D207AE6}" srcOrd="0" destOrd="0" presId="urn:microsoft.com/office/officeart/2005/8/layout/hierarchy1"/>
    <dgm:cxn modelId="{2231243C-D143-42CA-81D4-0D61EEE534A0}" srcId="{FB281FAB-78ED-4C79-9E88-7390E5121541}" destId="{703C1427-920C-439C-9A3D-59609738376F}" srcOrd="0" destOrd="0" parTransId="{5275F1FD-0FEA-4F8E-A825-96FD8C9E8819}" sibTransId="{E8198FF6-AE7E-4129-B76C-8100B93DC1EF}"/>
    <dgm:cxn modelId="{5B8308A2-ABA9-4635-8D0D-FAA84BFA7E36}" srcId="{3FB92543-E618-49E8-A804-2312E52085F2}" destId="{FB281FAB-78ED-4C79-9E88-7390E5121541}" srcOrd="0" destOrd="0" parTransId="{C0AB534C-CC11-4C21-B826-CF58C7845CE2}" sibTransId="{F69C8A52-A14B-4721-904A-25B01B39348A}"/>
    <dgm:cxn modelId="{A9126943-44A4-40A3-B43E-1D640E528783}" type="presOf" srcId="{820ACE4B-0556-46EB-AA1B-9081F7FD4D3F}" destId="{21D6ABEE-5B5E-455F-98B0-42D37E4FEDE6}" srcOrd="0" destOrd="0" presId="urn:microsoft.com/office/officeart/2005/8/layout/hierarchy1"/>
    <dgm:cxn modelId="{1BE71DAC-E175-408D-BA4B-17203CF0DF71}" type="presOf" srcId="{FB281FAB-78ED-4C79-9E88-7390E5121541}" destId="{A348319A-9D8B-46D3-9515-8ABCA02F4AA9}" srcOrd="0" destOrd="0" presId="urn:microsoft.com/office/officeart/2005/8/layout/hierarchy1"/>
    <dgm:cxn modelId="{3F655526-867A-4513-954F-2943AB195C1C}" srcId="{FB281FAB-78ED-4C79-9E88-7390E5121541}" destId="{1C8C81D4-FC31-4561-B4AB-2DD8095F2A8E}" srcOrd="1" destOrd="0" parTransId="{EE12E070-102C-4338-A2EA-9F17AB0EEC6C}" sibTransId="{D4A1F3D9-F2DE-43C3-A0C1-6C439C0062BD}"/>
    <dgm:cxn modelId="{68AAFCE9-2489-4330-92E8-A93CD68BCD2B}" type="presOf" srcId="{C967955E-153B-4E0D-A905-2E35E7DE9F0B}" destId="{776EDFB6-7327-489D-8519-7BAE82E63CFA}" srcOrd="0" destOrd="0" presId="urn:microsoft.com/office/officeart/2005/8/layout/hierarchy1"/>
    <dgm:cxn modelId="{A9FE3339-F3E6-4B70-AA4D-7DE5F5D74800}" type="presOf" srcId="{3FB92543-E618-49E8-A804-2312E52085F2}" destId="{27C2B479-84F1-4ED2-905B-3DB1684804BB}" srcOrd="0" destOrd="0" presId="urn:microsoft.com/office/officeart/2005/8/layout/hierarchy1"/>
    <dgm:cxn modelId="{5AA76C34-5C9C-4E13-AB48-FE8F58C9BFE0}" srcId="{820ACE4B-0556-46EB-AA1B-9081F7FD4D3F}" destId="{8EEEE51C-A8C7-443E-BF78-E9CE35667AD3}" srcOrd="0" destOrd="0" parTransId="{2DBDC98B-0626-4538-962C-B7521CF77017}" sibTransId="{4286945F-8318-453E-9222-6917603670D0}"/>
    <dgm:cxn modelId="{75446E82-1FAF-441A-86BE-4AE9B2FAB9EE}" type="presOf" srcId="{2DBDC98B-0626-4538-962C-B7521CF77017}" destId="{9BF0E2D9-D288-43E0-A719-7B8DADDEFF18}" srcOrd="0" destOrd="0" presId="urn:microsoft.com/office/officeart/2005/8/layout/hierarchy1"/>
    <dgm:cxn modelId="{93321A5D-33F8-4611-80B7-342F6C47B8D6}" srcId="{3FB92543-E618-49E8-A804-2312E52085F2}" destId="{820ACE4B-0556-46EB-AA1B-9081F7FD4D3F}" srcOrd="1" destOrd="0" parTransId="{BBA27787-FB79-4DC8-B596-66DFCEF6C036}" sibTransId="{D736CFCE-CCA8-44F3-8F6A-121592F67289}"/>
    <dgm:cxn modelId="{687032E4-7530-4DA6-864B-F02CC44A9A68}" type="presOf" srcId="{C1639F5F-EF7E-4319-B258-CA69C21380CA}" destId="{9D064206-CC92-4C30-897A-464D946A4D81}" srcOrd="0" destOrd="0" presId="urn:microsoft.com/office/officeart/2005/8/layout/hierarchy1"/>
    <dgm:cxn modelId="{D27F7E6B-BD4E-44F1-B849-9413ADCEC451}" srcId="{3FB92543-E618-49E8-A804-2312E52085F2}" destId="{5410E3E3-D65A-4EB6-ADF0-7788F20B6276}" srcOrd="2" destOrd="0" parTransId="{C1639F5F-EF7E-4319-B258-CA69C21380CA}" sibTransId="{4A35A3F3-B357-4DAA-BEDF-CC7A0E38D741}"/>
    <dgm:cxn modelId="{D917530F-DF4E-44D3-BA76-D0761AD264AF}" srcId="{820ACE4B-0556-46EB-AA1B-9081F7FD4D3F}" destId="{BD0800DA-BC60-491A-A10C-59A8740A7276}" srcOrd="1" destOrd="0" parTransId="{6AD1C4BF-56E3-4E42-9EE0-6988A4B2BEC3}" sibTransId="{AC444E1D-C2B2-4E70-A0A3-A325E1F4142A}"/>
    <dgm:cxn modelId="{45C4A0BE-20EF-47DE-8019-A732FBB59072}" type="presOf" srcId="{BD0800DA-BC60-491A-A10C-59A8740A7276}" destId="{52C82A54-EDDF-4A70-8085-F1140FD8F304}" srcOrd="0" destOrd="0" presId="urn:microsoft.com/office/officeart/2005/8/layout/hierarchy1"/>
    <dgm:cxn modelId="{CECEC390-A4C8-4CE9-A303-F78848C6E210}" type="presOf" srcId="{EE12E070-102C-4338-A2EA-9F17AB0EEC6C}" destId="{0452D934-4B47-438B-89E7-4E792310D512}" srcOrd="0" destOrd="0" presId="urn:microsoft.com/office/officeart/2005/8/layout/hierarchy1"/>
    <dgm:cxn modelId="{DC104B1B-1A3F-47BB-B0CB-31B014E60EE9}" type="presParOf" srcId="{776EDFB6-7327-489D-8519-7BAE82E63CFA}" destId="{801518A7-F584-4263-BCD7-78AAD93247F8}" srcOrd="0" destOrd="0" presId="urn:microsoft.com/office/officeart/2005/8/layout/hierarchy1"/>
    <dgm:cxn modelId="{CB8E8A71-868D-4D53-B2F4-5DCDA03DC7D4}" type="presParOf" srcId="{801518A7-F584-4263-BCD7-78AAD93247F8}" destId="{9BFA04FE-6189-4A6C-B127-ABD406E938E8}" srcOrd="0" destOrd="0" presId="urn:microsoft.com/office/officeart/2005/8/layout/hierarchy1"/>
    <dgm:cxn modelId="{E998F87E-5281-4235-B57F-96B49834BBF3}" type="presParOf" srcId="{9BFA04FE-6189-4A6C-B127-ABD406E938E8}" destId="{C2AB4892-B4F4-47FE-9B93-6748DC01E537}" srcOrd="0" destOrd="0" presId="urn:microsoft.com/office/officeart/2005/8/layout/hierarchy1"/>
    <dgm:cxn modelId="{EBAFD5EC-61F7-42F1-BDFB-23A883E815C1}" type="presParOf" srcId="{9BFA04FE-6189-4A6C-B127-ABD406E938E8}" destId="{27C2B479-84F1-4ED2-905B-3DB1684804BB}" srcOrd="1" destOrd="0" presId="urn:microsoft.com/office/officeart/2005/8/layout/hierarchy1"/>
    <dgm:cxn modelId="{5C865BBC-B2BC-4820-95D5-6D0B6EE01728}" type="presParOf" srcId="{801518A7-F584-4263-BCD7-78AAD93247F8}" destId="{D8668C72-1639-4C5B-ABDD-AB6C858F50A5}" srcOrd="1" destOrd="0" presId="urn:microsoft.com/office/officeart/2005/8/layout/hierarchy1"/>
    <dgm:cxn modelId="{7AD2B884-C9B8-4207-B226-C7A1617D2904}" type="presParOf" srcId="{D8668C72-1639-4C5B-ABDD-AB6C858F50A5}" destId="{0142E7DA-F594-43BB-808B-AD555A1680BA}" srcOrd="0" destOrd="0" presId="urn:microsoft.com/office/officeart/2005/8/layout/hierarchy1"/>
    <dgm:cxn modelId="{9A0191BD-A5C9-452F-8738-53C500EE414B}" type="presParOf" srcId="{D8668C72-1639-4C5B-ABDD-AB6C858F50A5}" destId="{15439284-322A-4219-9016-CFC6F2EA28B6}" srcOrd="1" destOrd="0" presId="urn:microsoft.com/office/officeart/2005/8/layout/hierarchy1"/>
    <dgm:cxn modelId="{2A33F22A-4740-4FD1-9DB4-9C75BE9D219D}" type="presParOf" srcId="{15439284-322A-4219-9016-CFC6F2EA28B6}" destId="{A6F3EB02-72C7-48E0-8D21-FD5A14335F26}" srcOrd="0" destOrd="0" presId="urn:microsoft.com/office/officeart/2005/8/layout/hierarchy1"/>
    <dgm:cxn modelId="{50EA331D-E63A-489A-A560-1339E19BFB79}" type="presParOf" srcId="{A6F3EB02-72C7-48E0-8D21-FD5A14335F26}" destId="{BACB425E-75FA-4743-991D-1C91C56B1CB3}" srcOrd="0" destOrd="0" presId="urn:microsoft.com/office/officeart/2005/8/layout/hierarchy1"/>
    <dgm:cxn modelId="{EC232C56-BDF9-4B88-8519-3B0F64360406}" type="presParOf" srcId="{A6F3EB02-72C7-48E0-8D21-FD5A14335F26}" destId="{A348319A-9D8B-46D3-9515-8ABCA02F4AA9}" srcOrd="1" destOrd="0" presId="urn:microsoft.com/office/officeart/2005/8/layout/hierarchy1"/>
    <dgm:cxn modelId="{08D2E991-1AA2-4A7F-B6D2-61745330A051}" type="presParOf" srcId="{15439284-322A-4219-9016-CFC6F2EA28B6}" destId="{799D19B0-8E09-455A-AFE8-89892B8FE599}" srcOrd="1" destOrd="0" presId="urn:microsoft.com/office/officeart/2005/8/layout/hierarchy1"/>
    <dgm:cxn modelId="{944F7E8E-67E2-4546-84E8-25FD90A7A842}" type="presParOf" srcId="{799D19B0-8E09-455A-AFE8-89892B8FE599}" destId="{9E865149-941A-47C7-9DE7-AF6E9D0562DD}" srcOrd="0" destOrd="0" presId="urn:microsoft.com/office/officeart/2005/8/layout/hierarchy1"/>
    <dgm:cxn modelId="{7D57633B-B97B-4872-A638-4D184D2EA3C1}" type="presParOf" srcId="{799D19B0-8E09-455A-AFE8-89892B8FE599}" destId="{EA03FDCE-EA41-4304-9527-6244011974A8}" srcOrd="1" destOrd="0" presId="urn:microsoft.com/office/officeart/2005/8/layout/hierarchy1"/>
    <dgm:cxn modelId="{CE8EDABE-3BC0-472B-9BBF-84A429845A73}" type="presParOf" srcId="{EA03FDCE-EA41-4304-9527-6244011974A8}" destId="{8577CCC1-A15A-4872-81BB-DE567B45B6A4}" srcOrd="0" destOrd="0" presId="urn:microsoft.com/office/officeart/2005/8/layout/hierarchy1"/>
    <dgm:cxn modelId="{8398F176-DFC3-464A-B1CA-291AE8A6705E}" type="presParOf" srcId="{8577CCC1-A15A-4872-81BB-DE567B45B6A4}" destId="{71A42D39-F035-4626-B95D-B363F68A3E4E}" srcOrd="0" destOrd="0" presId="urn:microsoft.com/office/officeart/2005/8/layout/hierarchy1"/>
    <dgm:cxn modelId="{EEE9DA4F-3A41-4ABC-A29A-A5DA7C358BC8}" type="presParOf" srcId="{8577CCC1-A15A-4872-81BB-DE567B45B6A4}" destId="{7F24389B-F4DD-4827-B30F-426800B1C58F}" srcOrd="1" destOrd="0" presId="urn:microsoft.com/office/officeart/2005/8/layout/hierarchy1"/>
    <dgm:cxn modelId="{D10B97F9-2DE6-4214-AF94-5E20F2C7AD9F}" type="presParOf" srcId="{EA03FDCE-EA41-4304-9527-6244011974A8}" destId="{6638D81D-A260-4235-9C7C-D5CE06F53FFA}" srcOrd="1" destOrd="0" presId="urn:microsoft.com/office/officeart/2005/8/layout/hierarchy1"/>
    <dgm:cxn modelId="{A119B2D6-ADA3-4881-99D4-112BCBEA5AFB}" type="presParOf" srcId="{799D19B0-8E09-455A-AFE8-89892B8FE599}" destId="{0452D934-4B47-438B-89E7-4E792310D512}" srcOrd="2" destOrd="0" presId="urn:microsoft.com/office/officeart/2005/8/layout/hierarchy1"/>
    <dgm:cxn modelId="{425B0F03-339B-4431-BF1C-4061C59C7514}" type="presParOf" srcId="{799D19B0-8E09-455A-AFE8-89892B8FE599}" destId="{4A4E1D81-9079-41FE-BCC7-A548762A2428}" srcOrd="3" destOrd="0" presId="urn:microsoft.com/office/officeart/2005/8/layout/hierarchy1"/>
    <dgm:cxn modelId="{5C7A2585-7919-451A-823C-E4D8A3920392}" type="presParOf" srcId="{4A4E1D81-9079-41FE-BCC7-A548762A2428}" destId="{0472D3AA-69F9-4C16-BE1D-B799EB0DBD15}" srcOrd="0" destOrd="0" presId="urn:microsoft.com/office/officeart/2005/8/layout/hierarchy1"/>
    <dgm:cxn modelId="{3354E619-53BA-4A28-B51C-CBDA853DC8A3}" type="presParOf" srcId="{0472D3AA-69F9-4C16-BE1D-B799EB0DBD15}" destId="{16FD1CF8-BEB6-47C3-AC31-094CFFFC80E6}" srcOrd="0" destOrd="0" presId="urn:microsoft.com/office/officeart/2005/8/layout/hierarchy1"/>
    <dgm:cxn modelId="{51DD4236-A279-49EB-8626-3FF6B7F482E9}" type="presParOf" srcId="{0472D3AA-69F9-4C16-BE1D-B799EB0DBD15}" destId="{D34B5D51-EB98-4768-9F53-E1BACEA2943B}" srcOrd="1" destOrd="0" presId="urn:microsoft.com/office/officeart/2005/8/layout/hierarchy1"/>
    <dgm:cxn modelId="{3AEDE06D-274F-45C5-82C9-D5FA57ED7E8D}" type="presParOf" srcId="{4A4E1D81-9079-41FE-BCC7-A548762A2428}" destId="{700EB17C-2859-4033-B5B1-4671ED56184F}" srcOrd="1" destOrd="0" presId="urn:microsoft.com/office/officeart/2005/8/layout/hierarchy1"/>
    <dgm:cxn modelId="{70A98C18-B496-412B-B5C4-5805EE07C094}" type="presParOf" srcId="{D8668C72-1639-4C5B-ABDD-AB6C858F50A5}" destId="{8CE6B828-DE3B-4D0E-95D4-1FD6DFF483CA}" srcOrd="2" destOrd="0" presId="urn:microsoft.com/office/officeart/2005/8/layout/hierarchy1"/>
    <dgm:cxn modelId="{4544A5B9-85C2-40C9-A730-0F3AE06A11E0}" type="presParOf" srcId="{D8668C72-1639-4C5B-ABDD-AB6C858F50A5}" destId="{C85EEBC7-8965-4856-83A6-C559F115A032}" srcOrd="3" destOrd="0" presId="urn:microsoft.com/office/officeart/2005/8/layout/hierarchy1"/>
    <dgm:cxn modelId="{64EEA28A-F1C5-4FDD-A7C2-EAE07B259082}" type="presParOf" srcId="{C85EEBC7-8965-4856-83A6-C559F115A032}" destId="{BFE0C443-10C2-4683-9882-C3D67F3CCD56}" srcOrd="0" destOrd="0" presId="urn:microsoft.com/office/officeart/2005/8/layout/hierarchy1"/>
    <dgm:cxn modelId="{B143F634-BBB4-4239-9A29-16187442DB41}" type="presParOf" srcId="{BFE0C443-10C2-4683-9882-C3D67F3CCD56}" destId="{AA5E111C-979A-493F-BD7D-3E91CF854632}" srcOrd="0" destOrd="0" presId="urn:microsoft.com/office/officeart/2005/8/layout/hierarchy1"/>
    <dgm:cxn modelId="{B6B79707-1E80-4A17-94C7-C2A3786B3DD4}" type="presParOf" srcId="{BFE0C443-10C2-4683-9882-C3D67F3CCD56}" destId="{21D6ABEE-5B5E-455F-98B0-42D37E4FEDE6}" srcOrd="1" destOrd="0" presId="urn:microsoft.com/office/officeart/2005/8/layout/hierarchy1"/>
    <dgm:cxn modelId="{BBEADBE7-118E-41B3-A286-75C380CCAD54}" type="presParOf" srcId="{C85EEBC7-8965-4856-83A6-C559F115A032}" destId="{72EAE48A-773E-416B-B852-073E3A423ED0}" srcOrd="1" destOrd="0" presId="urn:microsoft.com/office/officeart/2005/8/layout/hierarchy1"/>
    <dgm:cxn modelId="{2EBDE47B-D96B-4713-BCDA-A87F11ED94D2}" type="presParOf" srcId="{72EAE48A-773E-416B-B852-073E3A423ED0}" destId="{9BF0E2D9-D288-43E0-A719-7B8DADDEFF18}" srcOrd="0" destOrd="0" presId="urn:microsoft.com/office/officeart/2005/8/layout/hierarchy1"/>
    <dgm:cxn modelId="{4E3E0B97-C906-496D-BFEA-19AC461F0EB1}" type="presParOf" srcId="{72EAE48A-773E-416B-B852-073E3A423ED0}" destId="{874AE877-B225-4076-9BA9-37B0E8EF577B}" srcOrd="1" destOrd="0" presId="urn:microsoft.com/office/officeart/2005/8/layout/hierarchy1"/>
    <dgm:cxn modelId="{A989E370-48CA-49BF-8049-371E1F453792}" type="presParOf" srcId="{874AE877-B225-4076-9BA9-37B0E8EF577B}" destId="{AE3BCF19-4864-4473-B3DE-32EE250AA7C2}" srcOrd="0" destOrd="0" presId="urn:microsoft.com/office/officeart/2005/8/layout/hierarchy1"/>
    <dgm:cxn modelId="{5E25C808-79BF-4AAE-B345-4E61C0A9CA87}" type="presParOf" srcId="{AE3BCF19-4864-4473-B3DE-32EE250AA7C2}" destId="{E61BD818-A425-49A7-A652-DD34C9AC8D85}" srcOrd="0" destOrd="0" presId="urn:microsoft.com/office/officeart/2005/8/layout/hierarchy1"/>
    <dgm:cxn modelId="{D4492EE3-DD4C-4B6A-908E-4F1D7ECBCD75}" type="presParOf" srcId="{AE3BCF19-4864-4473-B3DE-32EE250AA7C2}" destId="{47E84359-9F99-4750-BCE8-78CDCC832560}" srcOrd="1" destOrd="0" presId="urn:microsoft.com/office/officeart/2005/8/layout/hierarchy1"/>
    <dgm:cxn modelId="{B0E7F641-B31F-4F96-B4A7-F63230148897}" type="presParOf" srcId="{874AE877-B225-4076-9BA9-37B0E8EF577B}" destId="{B7B64417-6935-4E8F-A42E-022D9ACCAA0F}" srcOrd="1" destOrd="0" presId="urn:microsoft.com/office/officeart/2005/8/layout/hierarchy1"/>
    <dgm:cxn modelId="{9A8008C6-7DAA-4F8B-BD69-CC92EA555AA6}" type="presParOf" srcId="{72EAE48A-773E-416B-B852-073E3A423ED0}" destId="{721AAD5B-3E17-4074-AECD-391D9D207AE6}" srcOrd="2" destOrd="0" presId="urn:microsoft.com/office/officeart/2005/8/layout/hierarchy1"/>
    <dgm:cxn modelId="{DC8F72C2-9886-43B5-8595-0BE2D6A19CB7}" type="presParOf" srcId="{72EAE48A-773E-416B-B852-073E3A423ED0}" destId="{8871BECE-49EA-44E2-A586-F2C0289F0104}" srcOrd="3" destOrd="0" presId="urn:microsoft.com/office/officeart/2005/8/layout/hierarchy1"/>
    <dgm:cxn modelId="{A0489A0C-D1B3-4383-8D54-9272DEF9C46E}" type="presParOf" srcId="{8871BECE-49EA-44E2-A586-F2C0289F0104}" destId="{B6965259-D9B2-4B08-9FA8-D76A2052AFF1}" srcOrd="0" destOrd="0" presId="urn:microsoft.com/office/officeart/2005/8/layout/hierarchy1"/>
    <dgm:cxn modelId="{9B93524E-181B-4170-95C4-9B937D9B8D77}" type="presParOf" srcId="{B6965259-D9B2-4B08-9FA8-D76A2052AFF1}" destId="{8E0C4BE5-3C18-4AD0-9D73-B3200A46E2E9}" srcOrd="0" destOrd="0" presId="urn:microsoft.com/office/officeart/2005/8/layout/hierarchy1"/>
    <dgm:cxn modelId="{4EBF3D4B-71F3-44CB-BD23-4046D6F95271}" type="presParOf" srcId="{B6965259-D9B2-4B08-9FA8-D76A2052AFF1}" destId="{52C82A54-EDDF-4A70-8085-F1140FD8F304}" srcOrd="1" destOrd="0" presId="urn:microsoft.com/office/officeart/2005/8/layout/hierarchy1"/>
    <dgm:cxn modelId="{2972363C-AA8F-4C20-9870-6A8609377FFA}" type="presParOf" srcId="{8871BECE-49EA-44E2-A586-F2C0289F0104}" destId="{C5C41AAA-E315-4FE6-BA69-B29BC879F3C5}" srcOrd="1" destOrd="0" presId="urn:microsoft.com/office/officeart/2005/8/layout/hierarchy1"/>
    <dgm:cxn modelId="{B6E7A239-B080-4937-910A-887A774DDE58}" type="presParOf" srcId="{D8668C72-1639-4C5B-ABDD-AB6C858F50A5}" destId="{9D064206-CC92-4C30-897A-464D946A4D81}" srcOrd="4" destOrd="0" presId="urn:microsoft.com/office/officeart/2005/8/layout/hierarchy1"/>
    <dgm:cxn modelId="{0F49CCBA-B534-417D-B1EA-4D95F32364BF}" type="presParOf" srcId="{D8668C72-1639-4C5B-ABDD-AB6C858F50A5}" destId="{AD325961-BF3D-4A78-9A26-99A6E3590603}" srcOrd="5" destOrd="0" presId="urn:microsoft.com/office/officeart/2005/8/layout/hierarchy1"/>
    <dgm:cxn modelId="{8755A49C-06AE-455E-8B52-33928C9D6183}" type="presParOf" srcId="{AD325961-BF3D-4A78-9A26-99A6E3590603}" destId="{D434B380-3113-4804-A5C6-15D78400C3BE}" srcOrd="0" destOrd="0" presId="urn:microsoft.com/office/officeart/2005/8/layout/hierarchy1"/>
    <dgm:cxn modelId="{600C5C1E-DE37-4A3B-AECC-9CB97133AE91}" type="presParOf" srcId="{D434B380-3113-4804-A5C6-15D78400C3BE}" destId="{1999E880-AF9B-46F5-8A4C-9B209D79CEBB}" srcOrd="0" destOrd="0" presId="urn:microsoft.com/office/officeart/2005/8/layout/hierarchy1"/>
    <dgm:cxn modelId="{716F794D-9D91-415C-BB10-20E18E900D90}" type="presParOf" srcId="{D434B380-3113-4804-A5C6-15D78400C3BE}" destId="{BDF91477-D604-46BC-B9E2-54C5EBF84B48}" srcOrd="1" destOrd="0" presId="urn:microsoft.com/office/officeart/2005/8/layout/hierarchy1"/>
    <dgm:cxn modelId="{0E5017AE-3B66-4187-8924-57DCFF557A30}" type="presParOf" srcId="{AD325961-BF3D-4A78-9A26-99A6E3590603}" destId="{84800104-19FF-410E-8AD5-4F3215142D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064206-CC92-4C30-897A-464D946A4D81}">
      <dsp:nvSpPr>
        <dsp:cNvPr id="0" name=""/>
        <dsp:cNvSpPr/>
      </dsp:nvSpPr>
      <dsp:spPr>
        <a:xfrm>
          <a:off x="3843867" y="810515"/>
          <a:ext cx="3488007" cy="521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655"/>
              </a:lnTo>
              <a:lnTo>
                <a:pt x="3488007" y="379655"/>
              </a:lnTo>
              <a:lnTo>
                <a:pt x="3488007" y="5214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1AAD5B-3E17-4074-AECD-391D9D207AE6}">
      <dsp:nvSpPr>
        <dsp:cNvPr id="0" name=""/>
        <dsp:cNvSpPr/>
      </dsp:nvSpPr>
      <dsp:spPr>
        <a:xfrm>
          <a:off x="3843256" y="2240882"/>
          <a:ext cx="2748773" cy="568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6412"/>
              </a:lnTo>
              <a:lnTo>
                <a:pt x="2748773" y="426412"/>
              </a:lnTo>
              <a:lnTo>
                <a:pt x="2748773" y="56823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F0E2D9-D288-43E0-A719-7B8DADDEFF18}">
      <dsp:nvSpPr>
        <dsp:cNvPr id="0" name=""/>
        <dsp:cNvSpPr/>
      </dsp:nvSpPr>
      <dsp:spPr>
        <a:xfrm>
          <a:off x="3843256" y="2240882"/>
          <a:ext cx="877697" cy="568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6412"/>
              </a:lnTo>
              <a:lnTo>
                <a:pt x="877697" y="426412"/>
              </a:lnTo>
              <a:lnTo>
                <a:pt x="877697" y="56823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E6B828-DE3B-4D0E-95D4-1FD6DFF483CA}">
      <dsp:nvSpPr>
        <dsp:cNvPr id="0" name=""/>
        <dsp:cNvSpPr/>
      </dsp:nvSpPr>
      <dsp:spPr>
        <a:xfrm>
          <a:off x="3797536" y="810515"/>
          <a:ext cx="91440" cy="485865"/>
        </a:xfrm>
        <a:custGeom>
          <a:avLst/>
          <a:gdLst/>
          <a:ahLst/>
          <a:cxnLst/>
          <a:rect l="0" t="0" r="0" b="0"/>
          <a:pathLst>
            <a:path>
              <a:moveTo>
                <a:pt x="46330" y="0"/>
              </a:moveTo>
              <a:lnTo>
                <a:pt x="46330" y="344046"/>
              </a:lnTo>
              <a:lnTo>
                <a:pt x="45720" y="344046"/>
              </a:lnTo>
              <a:lnTo>
                <a:pt x="45720" y="4858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52D934-4B47-438B-89E7-4E792310D512}">
      <dsp:nvSpPr>
        <dsp:cNvPr id="0" name=""/>
        <dsp:cNvSpPr/>
      </dsp:nvSpPr>
      <dsp:spPr>
        <a:xfrm>
          <a:off x="1888545" y="2279708"/>
          <a:ext cx="961333" cy="557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5194"/>
              </a:lnTo>
              <a:lnTo>
                <a:pt x="961333" y="415194"/>
              </a:lnTo>
              <a:lnTo>
                <a:pt x="961333" y="5570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865149-941A-47C7-9DE7-AF6E9D0562DD}">
      <dsp:nvSpPr>
        <dsp:cNvPr id="0" name=""/>
        <dsp:cNvSpPr/>
      </dsp:nvSpPr>
      <dsp:spPr>
        <a:xfrm>
          <a:off x="978803" y="2279708"/>
          <a:ext cx="909742" cy="557013"/>
        </a:xfrm>
        <a:custGeom>
          <a:avLst/>
          <a:gdLst/>
          <a:ahLst/>
          <a:cxnLst/>
          <a:rect l="0" t="0" r="0" b="0"/>
          <a:pathLst>
            <a:path>
              <a:moveTo>
                <a:pt x="909742" y="0"/>
              </a:moveTo>
              <a:lnTo>
                <a:pt x="909742" y="415194"/>
              </a:lnTo>
              <a:lnTo>
                <a:pt x="0" y="415194"/>
              </a:lnTo>
              <a:lnTo>
                <a:pt x="0" y="5570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42E7DA-F594-43BB-808B-AD555A1680BA}">
      <dsp:nvSpPr>
        <dsp:cNvPr id="0" name=""/>
        <dsp:cNvSpPr/>
      </dsp:nvSpPr>
      <dsp:spPr>
        <a:xfrm>
          <a:off x="1888545" y="810515"/>
          <a:ext cx="1955321" cy="497084"/>
        </a:xfrm>
        <a:custGeom>
          <a:avLst/>
          <a:gdLst/>
          <a:ahLst/>
          <a:cxnLst/>
          <a:rect l="0" t="0" r="0" b="0"/>
          <a:pathLst>
            <a:path>
              <a:moveTo>
                <a:pt x="1955321" y="0"/>
              </a:moveTo>
              <a:lnTo>
                <a:pt x="1955321" y="355265"/>
              </a:lnTo>
              <a:lnTo>
                <a:pt x="0" y="355265"/>
              </a:lnTo>
              <a:lnTo>
                <a:pt x="0" y="4970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AB4892-B4F4-47FE-9B93-6748DC01E537}">
      <dsp:nvSpPr>
        <dsp:cNvPr id="0" name=""/>
        <dsp:cNvSpPr/>
      </dsp:nvSpPr>
      <dsp:spPr>
        <a:xfrm>
          <a:off x="3078427" y="-161592"/>
          <a:ext cx="1530879" cy="972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C2B479-84F1-4ED2-905B-3DB1684804BB}">
      <dsp:nvSpPr>
        <dsp:cNvPr id="0" name=""/>
        <dsp:cNvSpPr/>
      </dsp:nvSpPr>
      <dsp:spPr>
        <a:xfrm>
          <a:off x="3248525" y="0"/>
          <a:ext cx="1530879" cy="9721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rgbClr val="000099"/>
              </a:solidFill>
            </a:rPr>
            <a:t>РЦОИ</a:t>
          </a:r>
          <a:endParaRPr lang="ru-RU" sz="2700" kern="1200" dirty="0">
            <a:solidFill>
              <a:srgbClr val="000099"/>
            </a:solidFill>
          </a:endParaRPr>
        </a:p>
      </dsp:txBody>
      <dsp:txXfrm>
        <a:off x="3276997" y="28472"/>
        <a:ext cx="1473935" cy="915164"/>
      </dsp:txXfrm>
    </dsp:sp>
    <dsp:sp modelId="{BACB425E-75FA-4743-991D-1C91C56B1CB3}">
      <dsp:nvSpPr>
        <dsp:cNvPr id="0" name=""/>
        <dsp:cNvSpPr/>
      </dsp:nvSpPr>
      <dsp:spPr>
        <a:xfrm>
          <a:off x="1123106" y="1307599"/>
          <a:ext cx="1530879" cy="972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48319A-9D8B-46D3-9515-8ABCA02F4AA9}">
      <dsp:nvSpPr>
        <dsp:cNvPr id="0" name=""/>
        <dsp:cNvSpPr/>
      </dsp:nvSpPr>
      <dsp:spPr>
        <a:xfrm>
          <a:off x="1293203" y="1469192"/>
          <a:ext cx="1530879" cy="9721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rgbClr val="000099"/>
              </a:solidFill>
            </a:rPr>
            <a:t>МСУ 110</a:t>
          </a:r>
          <a:endParaRPr lang="ru-RU" sz="2700" kern="1200" dirty="0">
            <a:solidFill>
              <a:srgbClr val="000099"/>
            </a:solidFill>
          </a:endParaRPr>
        </a:p>
      </dsp:txBody>
      <dsp:txXfrm>
        <a:off x="1321675" y="1497664"/>
        <a:ext cx="1473935" cy="915164"/>
      </dsp:txXfrm>
    </dsp:sp>
    <dsp:sp modelId="{71A42D39-F035-4626-B95D-B363F68A3E4E}">
      <dsp:nvSpPr>
        <dsp:cNvPr id="0" name=""/>
        <dsp:cNvSpPr/>
      </dsp:nvSpPr>
      <dsp:spPr>
        <a:xfrm>
          <a:off x="213363" y="2836722"/>
          <a:ext cx="1530879" cy="972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4389B-F4DD-4827-B30F-426800B1C58F}">
      <dsp:nvSpPr>
        <dsp:cNvPr id="0" name=""/>
        <dsp:cNvSpPr/>
      </dsp:nvSpPr>
      <dsp:spPr>
        <a:xfrm>
          <a:off x="383461" y="2998315"/>
          <a:ext cx="1530879" cy="9721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rgbClr val="000099"/>
              </a:solidFill>
            </a:rPr>
            <a:t>ОО</a:t>
          </a:r>
          <a:endParaRPr lang="ru-RU" sz="2700" kern="1200" dirty="0">
            <a:solidFill>
              <a:srgbClr val="000099"/>
            </a:solidFill>
          </a:endParaRPr>
        </a:p>
      </dsp:txBody>
      <dsp:txXfrm>
        <a:off x="411933" y="3026787"/>
        <a:ext cx="1473935" cy="915164"/>
      </dsp:txXfrm>
    </dsp:sp>
    <dsp:sp modelId="{16FD1CF8-BEB6-47C3-AC31-094CFFFC80E6}">
      <dsp:nvSpPr>
        <dsp:cNvPr id="0" name=""/>
        <dsp:cNvSpPr/>
      </dsp:nvSpPr>
      <dsp:spPr>
        <a:xfrm>
          <a:off x="2084439" y="2836722"/>
          <a:ext cx="1530879" cy="972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4B5D51-EB98-4768-9F53-E1BACEA2943B}">
      <dsp:nvSpPr>
        <dsp:cNvPr id="0" name=""/>
        <dsp:cNvSpPr/>
      </dsp:nvSpPr>
      <dsp:spPr>
        <a:xfrm>
          <a:off x="2254536" y="2998315"/>
          <a:ext cx="1530879" cy="9721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rgbClr val="000099"/>
              </a:solidFill>
            </a:rPr>
            <a:t>ОО</a:t>
          </a:r>
          <a:endParaRPr lang="ru-RU" sz="2700" kern="1200" dirty="0">
            <a:solidFill>
              <a:srgbClr val="000099"/>
            </a:solidFill>
          </a:endParaRPr>
        </a:p>
      </dsp:txBody>
      <dsp:txXfrm>
        <a:off x="2283008" y="3026787"/>
        <a:ext cx="1473935" cy="915164"/>
      </dsp:txXfrm>
    </dsp:sp>
    <dsp:sp modelId="{AA5E111C-979A-493F-BD7D-3E91CF854632}">
      <dsp:nvSpPr>
        <dsp:cNvPr id="0" name=""/>
        <dsp:cNvSpPr/>
      </dsp:nvSpPr>
      <dsp:spPr>
        <a:xfrm>
          <a:off x="3077816" y="1296381"/>
          <a:ext cx="1530879" cy="944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D6ABEE-5B5E-455F-98B0-42D37E4FEDE6}">
      <dsp:nvSpPr>
        <dsp:cNvPr id="0" name=""/>
        <dsp:cNvSpPr/>
      </dsp:nvSpPr>
      <dsp:spPr>
        <a:xfrm>
          <a:off x="3247914" y="1457974"/>
          <a:ext cx="1530879" cy="944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rgbClr val="000099"/>
              </a:solidFill>
            </a:rPr>
            <a:t>МСУ 111</a:t>
          </a:r>
          <a:endParaRPr lang="ru-RU" sz="2700" kern="1200" dirty="0">
            <a:solidFill>
              <a:srgbClr val="000099"/>
            </a:solidFill>
          </a:endParaRPr>
        </a:p>
      </dsp:txBody>
      <dsp:txXfrm>
        <a:off x="3275577" y="1485637"/>
        <a:ext cx="1475553" cy="889174"/>
      </dsp:txXfrm>
    </dsp:sp>
    <dsp:sp modelId="{E61BD818-A425-49A7-A652-DD34C9AC8D85}">
      <dsp:nvSpPr>
        <dsp:cNvPr id="0" name=""/>
        <dsp:cNvSpPr/>
      </dsp:nvSpPr>
      <dsp:spPr>
        <a:xfrm>
          <a:off x="3955514" y="2809114"/>
          <a:ext cx="1530879" cy="972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E84359-9F99-4750-BCE8-78CDCC832560}">
      <dsp:nvSpPr>
        <dsp:cNvPr id="0" name=""/>
        <dsp:cNvSpPr/>
      </dsp:nvSpPr>
      <dsp:spPr>
        <a:xfrm>
          <a:off x="4125612" y="2970707"/>
          <a:ext cx="1530879" cy="9721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rgbClr val="000099"/>
              </a:solidFill>
            </a:rPr>
            <a:t>ОО</a:t>
          </a:r>
          <a:endParaRPr lang="ru-RU" sz="2700" kern="1200" dirty="0">
            <a:solidFill>
              <a:srgbClr val="000099"/>
            </a:solidFill>
          </a:endParaRPr>
        </a:p>
      </dsp:txBody>
      <dsp:txXfrm>
        <a:off x="4154084" y="2999179"/>
        <a:ext cx="1473935" cy="915164"/>
      </dsp:txXfrm>
    </dsp:sp>
    <dsp:sp modelId="{8E0C4BE5-3C18-4AD0-9D73-B3200A46E2E9}">
      <dsp:nvSpPr>
        <dsp:cNvPr id="0" name=""/>
        <dsp:cNvSpPr/>
      </dsp:nvSpPr>
      <dsp:spPr>
        <a:xfrm>
          <a:off x="5826589" y="2809114"/>
          <a:ext cx="1530879" cy="972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C82A54-EDDF-4A70-8085-F1140FD8F304}">
      <dsp:nvSpPr>
        <dsp:cNvPr id="0" name=""/>
        <dsp:cNvSpPr/>
      </dsp:nvSpPr>
      <dsp:spPr>
        <a:xfrm>
          <a:off x="5996687" y="2970707"/>
          <a:ext cx="1530879" cy="9721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rgbClr val="000099"/>
              </a:solidFill>
            </a:rPr>
            <a:t>ОО</a:t>
          </a:r>
          <a:endParaRPr lang="ru-RU" sz="2700" kern="1200" dirty="0">
            <a:solidFill>
              <a:srgbClr val="000099"/>
            </a:solidFill>
          </a:endParaRPr>
        </a:p>
      </dsp:txBody>
      <dsp:txXfrm>
        <a:off x="6025159" y="2999179"/>
        <a:ext cx="1473935" cy="915164"/>
      </dsp:txXfrm>
    </dsp:sp>
    <dsp:sp modelId="{1999E880-AF9B-46F5-8A4C-9B209D79CEBB}">
      <dsp:nvSpPr>
        <dsp:cNvPr id="0" name=""/>
        <dsp:cNvSpPr/>
      </dsp:nvSpPr>
      <dsp:spPr>
        <a:xfrm>
          <a:off x="6566435" y="1331990"/>
          <a:ext cx="1530879" cy="972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91477-D604-46BC-B9E2-54C5EBF84B48}">
      <dsp:nvSpPr>
        <dsp:cNvPr id="0" name=""/>
        <dsp:cNvSpPr/>
      </dsp:nvSpPr>
      <dsp:spPr>
        <a:xfrm>
          <a:off x="6736533" y="1493582"/>
          <a:ext cx="1530879" cy="9721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rgbClr val="000099"/>
              </a:solidFill>
            </a:rPr>
            <a:t>МСУ </a:t>
          </a:r>
          <a:r>
            <a:rPr lang="en-US" sz="2700" kern="1200" dirty="0" smtClean="0">
              <a:solidFill>
                <a:srgbClr val="000099"/>
              </a:solidFill>
            </a:rPr>
            <a:t>N</a:t>
          </a:r>
          <a:endParaRPr lang="ru-RU" sz="2700" kern="1200" dirty="0">
            <a:solidFill>
              <a:srgbClr val="000099"/>
            </a:solidFill>
          </a:endParaRPr>
        </a:p>
      </dsp:txBody>
      <dsp:txXfrm>
        <a:off x="6765005" y="1522054"/>
        <a:ext cx="1473935" cy="915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82" cy="497588"/>
          </a:xfrm>
          <a:prstGeom prst="rect">
            <a:avLst/>
          </a:prstGeom>
        </p:spPr>
        <p:txBody>
          <a:bodyPr vert="horz" lIns="90233" tIns="45116" rIns="90233" bIns="45116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131" y="0"/>
            <a:ext cx="2944981" cy="497588"/>
          </a:xfrm>
          <a:prstGeom prst="rect">
            <a:avLst/>
          </a:prstGeom>
        </p:spPr>
        <p:txBody>
          <a:bodyPr vert="horz" lIns="90233" tIns="45116" rIns="90233" bIns="45116" rtlCol="0"/>
          <a:lstStyle>
            <a:lvl1pPr algn="r">
              <a:defRPr sz="1200"/>
            </a:lvl1pPr>
          </a:lstStyle>
          <a:p>
            <a:pPr>
              <a:defRPr/>
            </a:pPr>
            <a:fld id="{FC279F43-18ED-4FCE-8C6A-119A52F63707}" type="datetimeFigureOut">
              <a:rPr lang="ru-RU"/>
              <a:pPr>
                <a:defRPr/>
              </a:pPr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233" tIns="45116" rIns="90233" bIns="45116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612" y="4776528"/>
            <a:ext cx="5438452" cy="3910065"/>
          </a:xfrm>
          <a:prstGeom prst="rect">
            <a:avLst/>
          </a:prstGeom>
        </p:spPr>
        <p:txBody>
          <a:bodyPr vert="horz" lIns="90233" tIns="45116" rIns="90233" bIns="45116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051"/>
            <a:ext cx="2944982" cy="497587"/>
          </a:xfrm>
          <a:prstGeom prst="rect">
            <a:avLst/>
          </a:prstGeom>
        </p:spPr>
        <p:txBody>
          <a:bodyPr vert="horz" lIns="90233" tIns="45116" rIns="90233" bIns="4511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131" y="9429051"/>
            <a:ext cx="2944981" cy="497587"/>
          </a:xfrm>
          <a:prstGeom prst="rect">
            <a:avLst/>
          </a:prstGeom>
        </p:spPr>
        <p:txBody>
          <a:bodyPr vert="horz" lIns="90233" tIns="45116" rIns="90233" bIns="45116" rtlCol="0" anchor="b"/>
          <a:lstStyle>
            <a:lvl1pPr algn="r">
              <a:defRPr sz="1200"/>
            </a:lvl1pPr>
          </a:lstStyle>
          <a:p>
            <a:pPr>
              <a:defRPr/>
            </a:pPr>
            <a:fld id="{CAFCA83D-3291-45D3-B8FB-4195A56C4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1679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DFAF7-0DF2-4DD6-96DC-EE669C81F2ED}" type="datetimeFigureOut">
              <a:rPr lang="ru-RU"/>
              <a:pPr>
                <a:defRPr/>
              </a:pPr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2CDD0-4512-4090-9B0B-B389F18D32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66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746BA-4F12-4C79-894A-73FED9347C29}" type="datetimeFigureOut">
              <a:rPr lang="ru-RU"/>
              <a:pPr>
                <a:defRPr/>
              </a:pPr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5D896-D6CB-4B7D-B8BF-18F3E21CE6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43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A0D74-1C60-47AA-804A-E0A2043CA5BB}" type="datetimeFigureOut">
              <a:rPr lang="ru-RU"/>
              <a:pPr>
                <a:defRPr/>
              </a:pPr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4AF92-84D4-44E7-91F7-3B4D90E0C6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81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9497A-9EAB-419E-B6D1-4D7C4FCB2358}" type="datetimeFigureOut">
              <a:rPr lang="ru-RU"/>
              <a:pPr>
                <a:defRPr/>
              </a:pPr>
              <a:t>22.12.2021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7D498-3BC6-4E98-B576-4191F84853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74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DF2D8-EE91-4F02-8A46-7224FEF7F538}" type="datetimeFigureOut">
              <a:rPr lang="ru-RU"/>
              <a:pPr>
                <a:defRPr/>
              </a:pPr>
              <a:t>22.12.2021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5D056-83FF-48AC-B651-83DFCDB727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81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EAAA7-5993-41A0-8B84-E6E446E83A78}" type="datetimeFigureOut">
              <a:rPr lang="ru-RU"/>
              <a:pPr>
                <a:defRPr/>
              </a:pPr>
              <a:t>22.12.2021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4923A-4D22-47B1-9AE4-76C655998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90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78996-2ABB-4F8D-8870-9AE391ED8336}" type="datetimeFigureOut">
              <a:rPr lang="ru-RU"/>
              <a:pPr>
                <a:defRPr/>
              </a:pPr>
              <a:t>22.12.2021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4C1B2-98E3-418C-853E-33E7AFBFD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56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51480-0BAA-4834-966A-26B32F957320}" type="datetimeFigureOut">
              <a:rPr lang="ru-RU"/>
              <a:pPr>
                <a:defRPr/>
              </a:pPr>
              <a:t>22.12.2021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83883-A7FC-42CD-95BB-7497F01FF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29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52364-CF35-49CB-A6CB-556815E63EA4}" type="datetimeFigureOut">
              <a:rPr lang="ru-RU"/>
              <a:pPr>
                <a:defRPr/>
              </a:pPr>
              <a:t>22.12.2021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3DB72-0E57-4F8E-B7EB-1E590C0FA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93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3D3BD-C6C2-4490-ABD3-60677F77097F}" type="datetimeFigureOut">
              <a:rPr lang="ru-RU"/>
              <a:pPr>
                <a:defRPr/>
              </a:pPr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00619-2665-4F0E-BB3D-5D3259CC57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43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9AF8E-7CCA-4F3F-83C7-2D283EE9B834}" type="datetimeFigureOut">
              <a:rPr lang="ru-RU"/>
              <a:pPr>
                <a:defRPr/>
              </a:pPr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C62E5-6B4D-44C5-8548-EB1C023F99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59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76BE3A2-AF7C-4544-B584-F82ADC4E5C90}" type="datetimeFigureOut">
              <a:rPr lang="ru-RU"/>
              <a:pPr>
                <a:defRPr/>
              </a:pPr>
              <a:t>22.12.2021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A7971E-34B4-438A-A7CC-C4BC1F0BE9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jpg"/><Relationship Id="rId12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WMF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.png"/><Relationship Id="rId7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WMF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cmkoege@gmail.com" TargetMode="External"/><Relationship Id="rId4" Type="http://schemas.openxmlformats.org/officeDocument/2006/relationships/hyperlink" Target="mailto:egerbd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403350" y="-165100"/>
            <a:ext cx="9144000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ja-JP" sz="1800" b="1" dirty="0" smtClean="0">
              <a:solidFill>
                <a:srgbClr val="000066"/>
              </a:solidFill>
              <a:latin typeface="Arial Unicode MS" panose="020B0604020202020204" pitchFamily="34" charset="-12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ja-JP" sz="2100" b="1" dirty="0" smtClean="0">
                <a:ln w="0"/>
                <a:solidFill>
                  <a:srgbClr val="000099"/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Республиканский центр мониторинга качества образования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ja-JP" sz="3600" b="1" dirty="0" smtClean="0">
              <a:solidFill>
                <a:srgbClr val="000066"/>
              </a:solidFill>
              <a:latin typeface="Arial Unicode MS" panose="020B0604020202020204" pitchFamily="34" charset="-128"/>
            </a:endParaRPr>
          </a:p>
        </p:txBody>
      </p:sp>
      <p:pic>
        <p:nvPicPr>
          <p:cNvPr id="3075" name="Picture 4" descr="mko_logo_0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3725" y="174625"/>
            <a:ext cx="114935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25488" y="1352550"/>
            <a:ext cx="10499725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ja-JP" b="1" dirty="0" smtClean="0">
              <a:solidFill>
                <a:srgbClr val="000066"/>
              </a:solidFill>
              <a:latin typeface="Arial Unicode MS" panose="020B0604020202020204" pitchFamily="34" charset="-128"/>
            </a:endParaRPr>
          </a:p>
          <a:p>
            <a:pPr algn="ctr" eaLnBrk="1" hangingPunct="1">
              <a:defRPr/>
            </a:pPr>
            <a:r>
              <a:rPr lang="ru-RU" altLang="ja-JP" sz="3200" b="1" i="1" dirty="0" smtClean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Организационная схема проведения</a:t>
            </a:r>
          </a:p>
          <a:p>
            <a:pPr algn="ctr" eaLnBrk="1" hangingPunct="1">
              <a:defRPr/>
            </a:pPr>
            <a:r>
              <a:rPr lang="ru-RU" altLang="ja-JP" sz="3200" b="1" i="1" dirty="0" smtClean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Итогового сочинения (изложения)</a:t>
            </a:r>
          </a:p>
          <a:p>
            <a:pPr algn="ctr" eaLnBrk="1" hangingPunct="1">
              <a:defRPr/>
            </a:pPr>
            <a:r>
              <a:rPr lang="ru-RU" altLang="ja-JP" sz="3200" b="1" i="1" dirty="0" smtClean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в Республике Татарстан</a:t>
            </a:r>
          </a:p>
          <a:p>
            <a:pPr eaLnBrk="1" hangingPunct="1">
              <a:defRPr/>
            </a:pPr>
            <a:endParaRPr lang="ru-RU" altLang="ja-JP" sz="2400" b="1" dirty="0" smtClean="0">
              <a:solidFill>
                <a:srgbClr val="000066"/>
              </a:solidFill>
              <a:latin typeface="Arial Unicode MS" panose="020B0604020202020204" pitchFamily="34" charset="-128"/>
            </a:endParaRPr>
          </a:p>
        </p:txBody>
      </p:sp>
      <p:pic>
        <p:nvPicPr>
          <p:cNvPr id="3077" name="Picture 17" descr="кремль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21175"/>
            <a:ext cx="12192000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15980" y="6531230"/>
            <a:ext cx="17187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Казань 2014</a:t>
            </a:r>
            <a:endParaRPr lang="ru-RU" sz="20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03957" y="3839696"/>
            <a:ext cx="44474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0066"/>
                </a:solidFill>
              </a:rPr>
              <a:t>Заместитель директора ГБУ «РЦМКО»</a:t>
            </a:r>
          </a:p>
          <a:p>
            <a:r>
              <a:rPr lang="ru-RU" sz="2000" b="1" dirty="0" smtClean="0">
                <a:solidFill>
                  <a:srgbClr val="000066"/>
                </a:solidFill>
              </a:rPr>
              <a:t>Дяковецкий Артем Маркович</a:t>
            </a:r>
            <a:endParaRPr lang="ru-RU" sz="20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6454" y="16795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932" y="987942"/>
            <a:ext cx="7103032" cy="58567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11603" y="2908043"/>
            <a:ext cx="75364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cap="all" dirty="0" smtClean="0">
                <a:solidFill>
                  <a:srgbClr val="FF2626"/>
                </a:solidFill>
              </a:rPr>
              <a:t>Удалить в МСУ, ОО!!!</a:t>
            </a:r>
            <a:endParaRPr lang="ru-RU" sz="6000" cap="all" dirty="0">
              <a:solidFill>
                <a:srgbClr val="FF262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4509" y="341611"/>
            <a:ext cx="410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0099"/>
                </a:solidFill>
              </a:rPr>
              <a:t>Софт для апробации проведения сочинения (изложения) 2014</a:t>
            </a:r>
            <a:endParaRPr lang="ru-RU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2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155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94808" y="5105399"/>
            <a:ext cx="11032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При проведении сочинения (изложения) </a:t>
            </a:r>
            <a:r>
              <a:rPr lang="ru-RU" sz="2400" b="1" dirty="0" smtClean="0">
                <a:solidFill>
                  <a:srgbClr val="FF0000"/>
                </a:solidFill>
              </a:rPr>
              <a:t>СТРОГО</a:t>
            </a:r>
            <a:r>
              <a:rPr lang="ru-RU" sz="2400" dirty="0" smtClean="0">
                <a:solidFill>
                  <a:srgbClr val="FF0000"/>
                </a:solidFill>
              </a:rPr>
              <a:t> запрещается: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FF0000"/>
                </a:solidFill>
              </a:rPr>
              <a:t>использовать бланки, распечатанные </a:t>
            </a:r>
            <a:r>
              <a:rPr lang="ru-RU" sz="2400" b="1" u="sng" dirty="0" smtClean="0">
                <a:solidFill>
                  <a:srgbClr val="FF0000"/>
                </a:solidFill>
              </a:rPr>
              <a:t>НЕ</a:t>
            </a:r>
            <a:r>
              <a:rPr lang="ru-RU" sz="2400" dirty="0" smtClean="0">
                <a:solidFill>
                  <a:srgbClr val="FF0000"/>
                </a:solidFill>
              </a:rPr>
              <a:t> в РЦОИ;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FF0000"/>
                </a:solidFill>
              </a:rPr>
              <a:t>копировать бланки;</a:t>
            </a:r>
          </a:p>
          <a:p>
            <a:endParaRPr lang="ru-RU" sz="2400" dirty="0">
              <a:solidFill>
                <a:srgbClr val="000099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05909250"/>
              </p:ext>
            </p:extLst>
          </p:nvPr>
        </p:nvGraphicFramePr>
        <p:xfrm>
          <a:off x="2575731" y="821474"/>
          <a:ext cx="8676469" cy="3972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7781" y="465666"/>
            <a:ext cx="53533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FF0000"/>
                </a:solidFill>
              </a:rPr>
              <a:t>Печать и сканирование материалов </a:t>
            </a:r>
            <a:r>
              <a:rPr lang="ru-RU" sz="2200" dirty="0" smtClean="0">
                <a:solidFill>
                  <a:srgbClr val="FF0000"/>
                </a:solidFill>
              </a:rPr>
              <a:t>сочинения </a:t>
            </a:r>
            <a:r>
              <a:rPr lang="ru-RU" sz="2200" dirty="0">
                <a:solidFill>
                  <a:srgbClr val="FF0000"/>
                </a:solidFill>
              </a:rPr>
              <a:t>(изложения) </a:t>
            </a:r>
            <a:r>
              <a:rPr lang="ru-RU" sz="2200" dirty="0" smtClean="0">
                <a:solidFill>
                  <a:srgbClr val="FF0000"/>
                </a:solidFill>
              </a:rPr>
              <a:t>производится ТОЛЬКО в </a:t>
            </a:r>
            <a:r>
              <a:rPr lang="ru-RU" sz="2200" dirty="0">
                <a:solidFill>
                  <a:srgbClr val="FF0000"/>
                </a:solidFill>
              </a:rPr>
              <a:t>РЦОИ</a:t>
            </a:r>
            <a:r>
              <a:rPr lang="ru-RU" sz="2200" dirty="0" smtClean="0">
                <a:solidFill>
                  <a:srgbClr val="FF0000"/>
                </a:solidFill>
              </a:rPr>
              <a:t>!!!</a:t>
            </a:r>
            <a:endParaRPr lang="ru-RU" sz="2200" dirty="0">
              <a:solidFill>
                <a:srgbClr val="FF0000"/>
              </a:solidFill>
            </a:endParaRPr>
          </a:p>
          <a:p>
            <a:r>
              <a:rPr lang="ru-RU" sz="2200" dirty="0">
                <a:solidFill>
                  <a:srgbClr val="000099"/>
                </a:solidFill>
              </a:rPr>
              <a:t>(ГБУ «РЦМКО» </a:t>
            </a:r>
            <a:r>
              <a:rPr lang="ru-RU" sz="2200" dirty="0" err="1">
                <a:solidFill>
                  <a:srgbClr val="000099"/>
                </a:solidFill>
              </a:rPr>
              <a:t>г.Казань</a:t>
            </a:r>
            <a:r>
              <a:rPr lang="ru-RU" sz="2200" dirty="0">
                <a:solidFill>
                  <a:srgbClr val="000099"/>
                </a:solidFill>
              </a:rPr>
              <a:t>, </a:t>
            </a:r>
            <a:r>
              <a:rPr lang="ru-RU" sz="2200" dirty="0" err="1">
                <a:solidFill>
                  <a:srgbClr val="000099"/>
                </a:solidFill>
              </a:rPr>
              <a:t>ул.Боевая</a:t>
            </a:r>
            <a:r>
              <a:rPr lang="ru-RU" sz="2200" dirty="0">
                <a:solidFill>
                  <a:srgbClr val="000099"/>
                </a:solidFill>
              </a:rPr>
              <a:t>, </a:t>
            </a:r>
            <a:r>
              <a:rPr lang="ru-RU" sz="2200" dirty="0" smtClean="0">
                <a:solidFill>
                  <a:srgbClr val="000099"/>
                </a:solidFill>
              </a:rPr>
              <a:t>д.13)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24221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99"/>
              </a:gs>
              <a:gs pos="50000">
                <a:srgbClr val="000099">
                  <a:tint val="44500"/>
                  <a:satMod val="160000"/>
                </a:srgbClr>
              </a:gs>
              <a:gs pos="100000">
                <a:srgbClr val="000099">
                  <a:tint val="23500"/>
                  <a:satMod val="160000"/>
                </a:srgbClr>
              </a:gs>
            </a:gsLst>
            <a:lin ang="10800000" scaled="1"/>
          </a:gradFill>
          <a:ln>
            <a:noFill/>
          </a:ln>
          <a:extLst/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82" y="1895261"/>
            <a:ext cx="3033893" cy="22628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117" y="861113"/>
            <a:ext cx="2112784" cy="20085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469" y="4738574"/>
            <a:ext cx="1743761" cy="1685239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>
            <a:off x="4060511" y="1749534"/>
            <a:ext cx="875370" cy="2787786"/>
          </a:xfrm>
          <a:prstGeom prst="rightArrow">
            <a:avLst/>
          </a:prstGeom>
          <a:gradFill flip="none" rotWithShape="1">
            <a:gsLst>
              <a:gs pos="9000">
                <a:srgbClr val="800000"/>
              </a:gs>
              <a:gs pos="100000">
                <a:srgbClr val="000099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8472589" y="4537320"/>
            <a:ext cx="2443795" cy="2087745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8472589" y="4456400"/>
            <a:ext cx="2419519" cy="2249586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452" y="3296292"/>
            <a:ext cx="1795882" cy="17236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49172" y="1496052"/>
            <a:ext cx="2252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0099"/>
                </a:solidFill>
              </a:rPr>
              <a:t>Образовательная организация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67428" y="1137622"/>
            <a:ext cx="339413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srgbClr val="000099"/>
                </a:solidFill>
              </a:rPr>
              <a:t>Вход участников итогового сочинения (изложения) в аудиторию происходит в соответствии с </a:t>
            </a:r>
            <a:r>
              <a:rPr lang="ru-RU" dirty="0" smtClean="0">
                <a:solidFill>
                  <a:srgbClr val="000099"/>
                </a:solidFill>
              </a:rPr>
              <a:t>распределением. Обязательное </a:t>
            </a:r>
            <a:r>
              <a:rPr lang="ru-RU" b="1" u="sng" dirty="0" smtClean="0">
                <a:solidFill>
                  <a:srgbClr val="000099"/>
                </a:solidFill>
              </a:rPr>
              <a:t>требование: </a:t>
            </a:r>
            <a:r>
              <a:rPr lang="ru-RU" sz="2200" b="1" u="sng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индивидуальное размещение</a:t>
            </a:r>
            <a:r>
              <a:rPr lang="ru-RU" b="1" u="sng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u="sng" dirty="0">
                <a:solidFill>
                  <a:srgbClr val="000099"/>
                </a:solidFill>
              </a:rPr>
              <a:t>участника за одной партой.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16384" y="5227249"/>
            <a:ext cx="10182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!!!!!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3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383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623" y="1603776"/>
            <a:ext cx="2803377" cy="266506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6" y="399635"/>
            <a:ext cx="2206930" cy="30985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041" y="399635"/>
            <a:ext cx="1918180" cy="26900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49" y="1248330"/>
            <a:ext cx="2206930" cy="30985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0407" y="2613141"/>
            <a:ext cx="1879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Бланки записи двусторонние</a:t>
            </a:r>
            <a:endParaRPr lang="ru-RU" b="1" dirty="0">
              <a:solidFill>
                <a:srgbClr val="FF0000"/>
              </a:solidFill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3104871" y="3794132"/>
            <a:ext cx="2071485" cy="2794097"/>
            <a:chOff x="5789960" y="3522313"/>
            <a:chExt cx="2071485" cy="2794097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9960" y="3522313"/>
              <a:ext cx="2071485" cy="2794097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595758"/>
                </a:clrFrom>
                <a:clrTo>
                  <a:srgbClr val="59575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7698" y="3634836"/>
              <a:ext cx="495595" cy="494888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3309414" y="4459683"/>
            <a:ext cx="1583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99"/>
                </a:solidFill>
              </a:rPr>
              <a:t>Черновик со штампом ОО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600" y="3906655"/>
            <a:ext cx="1142683" cy="1152153"/>
          </a:xfrm>
          <a:prstGeom prst="rect">
            <a:avLst/>
          </a:prstGeom>
        </p:spPr>
      </p:pic>
      <p:sp>
        <p:nvSpPr>
          <p:cNvPr id="17" name="Стрелка вправо 16"/>
          <p:cNvSpPr/>
          <p:nvPr/>
        </p:nvSpPr>
        <p:spPr>
          <a:xfrm>
            <a:off x="5228433" y="1789031"/>
            <a:ext cx="2951247" cy="437518"/>
          </a:xfrm>
          <a:prstGeom prst="rightArrow">
            <a:avLst/>
          </a:prstGeom>
          <a:gradFill flip="none" rotWithShape="1">
            <a:gsLst>
              <a:gs pos="9000">
                <a:srgbClr val="800000"/>
              </a:gs>
              <a:gs pos="100000">
                <a:srgbClr val="000099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77" y="4716399"/>
            <a:ext cx="1248117" cy="17575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04600" y="5058808"/>
            <a:ext cx="1152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000099"/>
                </a:solidFill>
              </a:rPr>
              <a:t>Черная </a:t>
            </a:r>
            <a:r>
              <a:rPr lang="ru-RU" dirty="0" err="1" smtClean="0">
                <a:solidFill>
                  <a:srgbClr val="000099"/>
                </a:solidFill>
              </a:rPr>
              <a:t>гелевая</a:t>
            </a:r>
            <a:r>
              <a:rPr lang="ru-RU" dirty="0" smtClean="0">
                <a:solidFill>
                  <a:srgbClr val="000099"/>
                </a:solidFill>
              </a:rPr>
              <a:t> ручка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906" y="3910979"/>
            <a:ext cx="997566" cy="143851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226107" y="5457705"/>
            <a:ext cx="19602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99"/>
                </a:solidFill>
                <a:latin typeface="+mn-lt"/>
                <a:ea typeface="Times New Roman" panose="02020603050405020304" pitchFamily="18" charset="0"/>
              </a:rPr>
              <a:t>Документ</a:t>
            </a:r>
            <a:r>
              <a:rPr lang="ru-RU" dirty="0">
                <a:solidFill>
                  <a:srgbClr val="000099"/>
                </a:solidFill>
                <a:latin typeface="+mn-lt"/>
                <a:ea typeface="Times New Roman" panose="02020603050405020304" pitchFamily="18" charset="0"/>
              </a:rPr>
              <a:t>, удостоверяющий личность</a:t>
            </a:r>
            <a:endParaRPr lang="ru-RU" dirty="0">
              <a:solidFill>
                <a:srgbClr val="000099"/>
              </a:solidFill>
              <a:latin typeface="+mn-l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990" y="4346846"/>
            <a:ext cx="2355980" cy="125731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435415" y="5684425"/>
            <a:ext cx="2273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99"/>
                </a:solidFill>
                <a:latin typeface="+mn-lt"/>
              </a:rPr>
              <a:t>Инструкция для участника итогового сочинения</a:t>
            </a:r>
          </a:p>
        </p:txBody>
      </p:sp>
    </p:spTree>
    <p:extLst>
      <p:ext uri="{BB962C8B-B14F-4D97-AF65-F5344CB8AC3E}">
        <p14:creationId xmlns:p14="http://schemas.microsoft.com/office/powerpoint/2010/main" val="266442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21" y="647016"/>
            <a:ext cx="2718983" cy="38130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0986" y="404261"/>
            <a:ext cx="261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009205" y="1153361"/>
            <a:ext cx="75796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3600" dirty="0" smtClean="0">
                <a:solidFill>
                  <a:srgbClr val="000099"/>
                </a:solidFill>
              </a:rPr>
              <a:t>Сверить </a:t>
            </a:r>
            <a:r>
              <a:rPr lang="ru-RU" sz="3600" dirty="0">
                <a:solidFill>
                  <a:srgbClr val="000099"/>
                </a:solidFill>
              </a:rPr>
              <a:t>поле «Код работы» (десятизначный код работы</a:t>
            </a:r>
            <a:r>
              <a:rPr lang="ru-RU" sz="3600" dirty="0" smtClean="0">
                <a:solidFill>
                  <a:srgbClr val="000099"/>
                </a:solidFill>
              </a:rPr>
              <a:t>)!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ru-RU" sz="3600" dirty="0" smtClean="0">
              <a:solidFill>
                <a:srgbClr val="000099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3600" dirty="0" smtClean="0">
                <a:solidFill>
                  <a:srgbClr val="000099"/>
                </a:solidFill>
              </a:rPr>
              <a:t> В случае выявления несоответствия кода работы заменяется </a:t>
            </a:r>
            <a:r>
              <a:rPr lang="ru-RU" sz="3600" b="1" u="sng" dirty="0" smtClean="0">
                <a:solidFill>
                  <a:srgbClr val="000099"/>
                </a:solidFill>
              </a:rPr>
              <a:t>ВЕСЬ</a:t>
            </a:r>
            <a:r>
              <a:rPr lang="ru-RU" sz="3600" dirty="0" smtClean="0">
                <a:solidFill>
                  <a:srgbClr val="000099"/>
                </a:solidFill>
              </a:rPr>
              <a:t> </a:t>
            </a:r>
            <a:r>
              <a:rPr lang="ru-RU" sz="3600" b="1" dirty="0" smtClean="0">
                <a:solidFill>
                  <a:srgbClr val="000099"/>
                </a:solidFill>
              </a:rPr>
              <a:t>индивидуальный комплект бланков</a:t>
            </a:r>
            <a:r>
              <a:rPr lang="ru-RU" sz="3600" dirty="0" smtClean="0">
                <a:solidFill>
                  <a:srgbClr val="000099"/>
                </a:solidFill>
              </a:rPr>
              <a:t>. </a:t>
            </a:r>
            <a:endParaRPr lang="ru-RU" sz="3600" dirty="0">
              <a:solidFill>
                <a:srgbClr val="00009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18" y="1482297"/>
            <a:ext cx="2647307" cy="37168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53" y="2478163"/>
            <a:ext cx="2485417" cy="3489509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2173705" y="1177689"/>
            <a:ext cx="742749" cy="341505"/>
          </a:xfrm>
          <a:prstGeom prst="ellipse">
            <a:avLst/>
          </a:prstGeom>
          <a:noFill/>
          <a:ln w="38100">
            <a:solidFill>
              <a:srgbClr val="FF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393480" y="1936482"/>
            <a:ext cx="742749" cy="341505"/>
          </a:xfrm>
          <a:prstGeom prst="ellipse">
            <a:avLst/>
          </a:prstGeom>
          <a:noFill/>
          <a:ln w="38100">
            <a:solidFill>
              <a:srgbClr val="FF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719132" y="2887779"/>
            <a:ext cx="742749" cy="341505"/>
          </a:xfrm>
          <a:prstGeom prst="ellipse">
            <a:avLst/>
          </a:prstGeom>
          <a:noFill/>
          <a:ln w="38100">
            <a:solidFill>
              <a:srgbClr val="FF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30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87" y="396713"/>
            <a:ext cx="11259070" cy="43447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16736" y="2343116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1  6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81715" y="2343116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1  2  6  0  0  1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94976" y="2342470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1  2  6  0  0  1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40428" y="2323814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1  2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63547" y="2343116"/>
            <a:ext cx="215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0  3    1  2    1  4    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11478" y="2349214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1  1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23480" y="3353268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</a:t>
            </a:r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0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71792" y="3360012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С  О  Ч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54836" y="5115230"/>
            <a:ext cx="1798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 1 – И  З  Л </a:t>
            </a:r>
            <a:endParaRPr lang="ru-RU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33480" y="3353268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0  2  0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38380" y="3324693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  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4120915" y="3729344"/>
            <a:ext cx="7343775" cy="2954832"/>
            <a:chOff x="4120915" y="3729344"/>
            <a:chExt cx="7343775" cy="2954832"/>
          </a:xfrm>
        </p:grpSpPr>
        <p:sp>
          <p:nvSpPr>
            <p:cNvPr id="14" name="TextBox 13"/>
            <p:cNvSpPr txBox="1"/>
            <p:nvPr/>
          </p:nvSpPr>
          <p:spPr>
            <a:xfrm>
              <a:off x="4120915" y="4929850"/>
              <a:ext cx="734377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ru-RU" dirty="0" smtClean="0">
                  <a:solidFill>
                    <a:srgbClr val="000099"/>
                  </a:solidFill>
                </a:rPr>
                <a:t>ЗАПОЛНЯЕТСЯ </a:t>
              </a:r>
              <a:r>
                <a:rPr lang="ru-RU" dirty="0">
                  <a:solidFill>
                    <a:srgbClr val="000099"/>
                  </a:solidFill>
                </a:rPr>
                <a:t>ОРГАНИЗАТОРОМ (при сдаче работы участником) указывается </a:t>
              </a:r>
              <a:r>
                <a:rPr lang="ru-RU" b="1" u="sng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число бланков записи</a:t>
              </a:r>
              <a:r>
                <a:rPr lang="ru-RU" dirty="0">
                  <a:solidFill>
                    <a:srgbClr val="000099"/>
                  </a:solidFill>
                </a:rPr>
                <a:t>, подлежащих проверке</a:t>
              </a:r>
              <a:r>
                <a:rPr lang="ru-RU" dirty="0" smtClean="0">
                  <a:solidFill>
                    <a:srgbClr val="000099"/>
                  </a:solidFill>
                </a:rPr>
                <a:t>.</a:t>
              </a:r>
            </a:p>
            <a:p>
              <a:pPr lvl="0"/>
              <a:endParaRPr lang="ru-RU" b="1" dirty="0">
                <a:solidFill>
                  <a:srgbClr val="000099"/>
                </a:solidFill>
              </a:endParaRPr>
            </a:p>
            <a:p>
              <a:r>
                <a:rPr lang="ru-RU" b="1" dirty="0" smtClean="0">
                  <a:solidFill>
                    <a:srgbClr val="C00000"/>
                  </a:solidFill>
                </a:rPr>
                <a:t>БЛАНКОМ </a:t>
              </a:r>
              <a:r>
                <a:rPr lang="ru-RU" b="1" dirty="0">
                  <a:solidFill>
                    <a:srgbClr val="C00000"/>
                  </a:solidFill>
                </a:rPr>
                <a:t>В ДАННОМ СЛУЧАЕ СЧИТАЕТСЯ ДВУСТРОННИЙ БЛАНК ЗАПИСИ. ОБРАТИТЕ ВНИМАНИЕ, ЧТО БЛАНК РЕГИСТРАЦИИ НЕ УЧИТЫВАЕТСЯ ПРИ ПОДСЧЕТЕ ДАННОГО ПОКАЗАТЕЛЯ</a:t>
              </a: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21" name="Стрелка вправо 20"/>
            <p:cNvSpPr/>
            <p:nvPr/>
          </p:nvSpPr>
          <p:spPr>
            <a:xfrm rot="5400000">
              <a:off x="6586060" y="4181663"/>
              <a:ext cx="1200507" cy="295870"/>
            </a:xfrm>
            <a:prstGeom prst="rightArrow">
              <a:avLst/>
            </a:prstGeom>
            <a:gradFill flip="none" rotWithShape="1">
              <a:gsLst>
                <a:gs pos="9000">
                  <a:srgbClr val="800000"/>
                </a:gs>
                <a:gs pos="100000">
                  <a:srgbClr val="000099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solidFill>
                <a:srgbClr val="8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60779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6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1124744"/>
            <a:ext cx="10058400" cy="2769089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2057392" y="1629637"/>
            <a:ext cx="2193332" cy="1333059"/>
            <a:chOff x="2057392" y="1629637"/>
            <a:chExt cx="2193332" cy="1333059"/>
          </a:xfrm>
        </p:grpSpPr>
        <p:sp>
          <p:nvSpPr>
            <p:cNvPr id="5" name="TextBox 4"/>
            <p:cNvSpPr txBox="1"/>
            <p:nvPr/>
          </p:nvSpPr>
          <p:spPr>
            <a:xfrm>
              <a:off x="2057392" y="1629637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И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324892" y="1637150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В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97938" y="1634397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А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30980" y="1640864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О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864459" y="1639319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Н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13125" y="1637150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В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057392" y="2127229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И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24892" y="2134742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В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97938" y="2131989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А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864459" y="2136911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Н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57392" y="2582137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И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24892" y="2589650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В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97938" y="2586897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А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0980" y="2593364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О</a:t>
              </a:r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864459" y="2591819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Н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13125" y="2589650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В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04250" y="2589650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И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61791" y="2589650"/>
              <a:ext cx="288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Ч  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902746" y="3308804"/>
            <a:ext cx="1201020" cy="380462"/>
            <a:chOff x="2902746" y="3308804"/>
            <a:chExt cx="1201020" cy="380462"/>
          </a:xfrm>
        </p:grpSpPr>
        <p:sp>
          <p:nvSpPr>
            <p:cNvPr id="31" name="TextBox 30"/>
            <p:cNvSpPr txBox="1"/>
            <p:nvPr/>
          </p:nvSpPr>
          <p:spPr>
            <a:xfrm>
              <a:off x="2902746" y="3311862"/>
              <a:ext cx="404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1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62730" y="3308804"/>
              <a:ext cx="404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2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33714" y="3319934"/>
              <a:ext cx="404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3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699488" y="3319626"/>
              <a:ext cx="404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4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6344933" y="3319626"/>
            <a:ext cx="1720301" cy="390129"/>
            <a:chOff x="6344933" y="3319626"/>
            <a:chExt cx="1720301" cy="390129"/>
          </a:xfrm>
        </p:grpSpPr>
        <p:grpSp>
          <p:nvGrpSpPr>
            <p:cNvPr id="37" name="Группа 36"/>
            <p:cNvGrpSpPr/>
            <p:nvPr/>
          </p:nvGrpSpPr>
          <p:grpSpPr>
            <a:xfrm>
              <a:off x="6344933" y="3319626"/>
              <a:ext cx="1201020" cy="380462"/>
              <a:chOff x="2902746" y="3308804"/>
              <a:chExt cx="1201020" cy="380462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2902746" y="3311862"/>
                <a:ext cx="4042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>
                    <a:latin typeface="Lucida Sans Unicode" panose="020B0602030504020204" pitchFamily="34" charset="0"/>
                    <a:cs typeface="Lucida Sans Unicode" panose="020B0602030504020204" pitchFamily="34" charset="0"/>
                  </a:rPr>
                  <a:t> 1</a:t>
                </a:r>
                <a:endPara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162730" y="3308804"/>
                <a:ext cx="4042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>
                    <a:latin typeface="Lucida Sans Unicode" panose="020B0602030504020204" pitchFamily="34" charset="0"/>
                    <a:cs typeface="Lucida Sans Unicode" panose="020B0602030504020204" pitchFamily="34" charset="0"/>
                  </a:rPr>
                  <a:t> 2</a:t>
                </a:r>
                <a:endPara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433714" y="3319934"/>
                <a:ext cx="4042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>
                    <a:latin typeface="Lucida Sans Unicode" panose="020B0602030504020204" pitchFamily="34" charset="0"/>
                    <a:cs typeface="Lucida Sans Unicode" panose="020B0602030504020204" pitchFamily="34" charset="0"/>
                  </a:rPr>
                  <a:t> 3</a:t>
                </a:r>
                <a:endPara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699488" y="3319626"/>
                <a:ext cx="4042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>
                    <a:latin typeface="Lucida Sans Unicode" panose="020B0602030504020204" pitchFamily="34" charset="0"/>
                    <a:cs typeface="Lucida Sans Unicode" panose="020B0602030504020204" pitchFamily="34" charset="0"/>
                  </a:rPr>
                  <a:t> 4</a:t>
                </a:r>
                <a:endParaRPr lang="ru-RU" b="1" dirty="0">
                  <a:latin typeface="Lucida Sans Unicode" panose="020B0602030504020204" pitchFamily="34" charset="0"/>
                  <a:cs typeface="Lucida Sans Unicode" panose="020B0602030504020204" pitchFamily="34" charset="0"/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7401233" y="3332827"/>
              <a:ext cx="404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5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660956" y="3340423"/>
              <a:ext cx="404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6</a:t>
              </a:r>
              <a:endPara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10084118" y="3440905"/>
            <a:ext cx="167163" cy="160974"/>
            <a:chOff x="10084118" y="3440905"/>
            <a:chExt cx="167163" cy="160974"/>
          </a:xfrm>
        </p:grpSpPr>
        <p:cxnSp>
          <p:nvCxnSpPr>
            <p:cNvPr id="44" name="Прямая соединительная линия 43"/>
            <p:cNvCxnSpPr/>
            <p:nvPr/>
          </p:nvCxnSpPr>
          <p:spPr>
            <a:xfrm>
              <a:off x="10084118" y="3440905"/>
              <a:ext cx="167163" cy="160974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flipH="1">
              <a:off x="10088880" y="3443286"/>
              <a:ext cx="160020" cy="150032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9733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1050"/>
            <a:ext cx="10058400" cy="3399593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1323976" y="2409825"/>
            <a:ext cx="10020300" cy="990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448675" y="4095749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Mistral" panose="03090702030407020403" pitchFamily="66" charset="0"/>
              </a:rPr>
              <a:t>Иванов</a:t>
            </a:r>
            <a:endParaRPr lang="ru-RU" sz="3600" dirty="0"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30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47" y="145396"/>
            <a:ext cx="4677519" cy="65672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134" y="145396"/>
            <a:ext cx="4611922" cy="65672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70671" y="2232141"/>
            <a:ext cx="49969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Бланки записи двусторонние!!!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82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81126"/>
            <a:ext cx="10058400" cy="28800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7136" y="2385450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1  6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4480" y="2385450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</a:t>
            </a:r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0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0224" y="23854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С О Ч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4480" y="4549959"/>
            <a:ext cx="1798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 1 – И  З  Л </a:t>
            </a:r>
            <a:endParaRPr lang="ru-RU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49808" y="238545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1  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95575" y="2861168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0  2  0</a:t>
            </a:r>
            <a:endParaRPr lang="ru-RU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8173" y="2806075"/>
            <a:ext cx="2869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Mistral" panose="03090702030407020403" pitchFamily="66" charset="0"/>
              </a:rPr>
              <a:t>Иванов Иван Иванович</a:t>
            </a:r>
            <a:endParaRPr lang="ru-RU" sz="2400" dirty="0"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82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право 5"/>
          <p:cNvSpPr/>
          <p:nvPr/>
        </p:nvSpPr>
        <p:spPr>
          <a:xfrm>
            <a:off x="5140158" y="2201747"/>
            <a:ext cx="875370" cy="2787786"/>
          </a:xfrm>
          <a:prstGeom prst="rightArrow">
            <a:avLst/>
          </a:prstGeom>
          <a:gradFill flip="none" rotWithShape="1">
            <a:gsLst>
              <a:gs pos="9000">
                <a:srgbClr val="800000"/>
              </a:gs>
              <a:gs pos="100000">
                <a:srgbClr val="000099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6238597" y="258763"/>
            <a:ext cx="4297058" cy="6033043"/>
            <a:chOff x="6238597" y="258763"/>
            <a:chExt cx="4297058" cy="6033043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8597" y="258763"/>
              <a:ext cx="4297058" cy="603304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658969" y="1639374"/>
              <a:ext cx="3480712" cy="4247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Mistral" panose="03090702030407020403" pitchFamily="66" charset="0"/>
                </a:rPr>
                <a:t>Сочинение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 smtClean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53500" y="814586"/>
              <a:ext cx="1585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latin typeface="Mistral" panose="03090702030407020403" pitchFamily="66" charset="0"/>
                </a:rPr>
                <a:t>Иванов Иван Иванович</a:t>
              </a:r>
              <a:endParaRPr lang="ru-RU" sz="1400" dirty="0">
                <a:latin typeface="Mistral" panose="03090702030407020403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910031" y="640653"/>
              <a:ext cx="4234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16</a:t>
              </a:r>
              <a:endParaRPr lang="ru-RU" sz="1200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344839" y="640653"/>
              <a:ext cx="4234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20</a:t>
              </a:r>
              <a:endParaRPr lang="ru-RU" sz="1200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712021" y="640503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С О Ч</a:t>
              </a:r>
              <a:endParaRPr lang="ru-RU" sz="1200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853797" y="640970"/>
              <a:ext cx="3786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2  </a:t>
              </a:r>
              <a:endParaRPr lang="ru-RU" sz="1200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994080" y="846976"/>
              <a:ext cx="51007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00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0 2 0</a:t>
              </a:r>
              <a:endParaRPr lang="ru-RU" sz="1000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493350" y="258763"/>
            <a:ext cx="4265982" cy="6055360"/>
            <a:chOff x="437088" y="258763"/>
            <a:chExt cx="4265982" cy="605536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088" y="258763"/>
              <a:ext cx="4265982" cy="605536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1069301" y="676086"/>
              <a:ext cx="4234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16</a:t>
              </a:r>
              <a:endParaRPr lang="ru-RU" sz="1200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03569" y="678140"/>
              <a:ext cx="4234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20</a:t>
              </a:r>
              <a:endParaRPr lang="ru-RU" sz="1200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80816" y="676698"/>
              <a:ext cx="6030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С О Ч</a:t>
              </a:r>
              <a:endParaRPr lang="ru-RU" sz="1200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96129" y="882898"/>
              <a:ext cx="15133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latin typeface="Mistral" panose="03090702030407020403" pitchFamily="66" charset="0"/>
                </a:rPr>
                <a:t>Иванов Иван Иванович</a:t>
              </a:r>
              <a:endParaRPr lang="ru-RU" sz="1200" dirty="0">
                <a:latin typeface="Mistral" panose="03090702030407020403" pitchFamily="66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986920" y="664137"/>
              <a:ext cx="3786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3</a:t>
              </a:r>
              <a:r>
                <a:rPr lang="ru-RU" sz="1200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  </a:t>
              </a:r>
              <a:endParaRPr lang="ru-RU" sz="1200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50743" y="862828"/>
              <a:ext cx="51007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00" b="1" dirty="0" smtClean="0"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0 2 0</a:t>
              </a:r>
              <a:endParaRPr lang="ru-RU" sz="1000" b="1" dirty="0"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816620" y="1814602"/>
            <a:ext cx="3139407" cy="4470400"/>
            <a:chOff x="2693177" y="1959335"/>
            <a:chExt cx="3139407" cy="44704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3177" y="1959335"/>
              <a:ext cx="3139407" cy="44704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936324" y="2216264"/>
              <a:ext cx="2661298" cy="3693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Mistral" panose="03090702030407020403" pitchFamily="66" charset="0"/>
                </a:rPr>
                <a:t>Сочинение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r>
                <a:rPr lang="ru-RU" dirty="0">
                  <a:latin typeface="Mistral" panose="03090702030407020403" pitchFamily="66" charset="0"/>
                </a:rPr>
                <a:t> </a:t>
              </a:r>
              <a:r>
                <a:rPr lang="ru-RU" dirty="0" err="1" smtClean="0">
                  <a:latin typeface="Mistral" panose="03090702030407020403" pitchFamily="66" charset="0"/>
                </a:rPr>
                <a:t>Сочинение</a:t>
              </a:r>
              <a:endParaRPr lang="ru-RU" dirty="0">
                <a:latin typeface="Mistral" panose="03090702030407020403" pitchFamily="66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200315" y="1113860"/>
            <a:ext cx="1324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Mistral" panose="03090702030407020403" pitchFamily="66" charset="0"/>
              </a:rPr>
              <a:t>9 2 6 4 9 6 3 8 0 5</a:t>
            </a:r>
            <a:endParaRPr lang="ru-RU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10146480" y="999376"/>
            <a:ext cx="5100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0 2 0</a:t>
            </a:r>
            <a:endParaRPr lang="ru-RU" sz="10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4086" y="1591471"/>
            <a:ext cx="39519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Mistral" panose="03090702030407020403" pitchFamily="66" charset="0"/>
              </a:rPr>
              <a:t>Сочинение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r>
              <a:rPr lang="ru-RU" sz="2000" dirty="0">
                <a:latin typeface="Mistral" panose="03090702030407020403" pitchFamily="66" charset="0"/>
              </a:rPr>
              <a:t> </a:t>
            </a:r>
            <a:r>
              <a:rPr lang="ru-RU" sz="2000" dirty="0" err="1" smtClean="0">
                <a:latin typeface="Mistral" panose="03090702030407020403" pitchFamily="66" charset="0"/>
              </a:rPr>
              <a:t>Сочинение</a:t>
            </a:r>
            <a:endParaRPr lang="ru-RU" sz="2000" dirty="0">
              <a:latin typeface="Mistral" panose="03090702030407020403" pitchFamily="66" charset="0"/>
            </a:endParaRPr>
          </a:p>
        </p:txBody>
      </p:sp>
      <p:grpSp>
        <p:nvGrpSpPr>
          <p:cNvPr id="49" name="Группа 48"/>
          <p:cNvGrpSpPr/>
          <p:nvPr/>
        </p:nvGrpSpPr>
        <p:grpSpPr>
          <a:xfrm>
            <a:off x="922020" y="4146016"/>
            <a:ext cx="3535680" cy="1618834"/>
            <a:chOff x="922020" y="4146016"/>
            <a:chExt cx="3535680" cy="1618834"/>
          </a:xfrm>
        </p:grpSpPr>
        <p:cxnSp>
          <p:nvCxnSpPr>
            <p:cNvPr id="40" name="Прямая соединительная линия 39"/>
            <p:cNvCxnSpPr/>
            <p:nvPr/>
          </p:nvCxnSpPr>
          <p:spPr>
            <a:xfrm>
              <a:off x="922020" y="4146016"/>
              <a:ext cx="33832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flipH="1">
              <a:off x="975360" y="4146016"/>
              <a:ext cx="3314700" cy="161883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984885" y="5764850"/>
              <a:ext cx="347281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Группа 50"/>
          <p:cNvGrpSpPr/>
          <p:nvPr/>
        </p:nvGrpSpPr>
        <p:grpSpPr>
          <a:xfrm>
            <a:off x="4708879" y="715264"/>
            <a:ext cx="5430802" cy="706373"/>
            <a:chOff x="4708879" y="715264"/>
            <a:chExt cx="5430802" cy="706373"/>
          </a:xfrm>
        </p:grpSpPr>
        <p:grpSp>
          <p:nvGrpSpPr>
            <p:cNvPr id="34" name="Группа 33"/>
            <p:cNvGrpSpPr/>
            <p:nvPr/>
          </p:nvGrpSpPr>
          <p:grpSpPr>
            <a:xfrm>
              <a:off x="4831311" y="1093197"/>
              <a:ext cx="5308370" cy="328440"/>
              <a:chOff x="4831311" y="1093197"/>
              <a:chExt cx="5308370" cy="328440"/>
            </a:xfrm>
          </p:grpSpPr>
          <p:sp>
            <p:nvSpPr>
              <p:cNvPr id="30" name="Овал 29"/>
              <p:cNvSpPr/>
              <p:nvPr/>
            </p:nvSpPr>
            <p:spPr>
              <a:xfrm>
                <a:off x="9128760" y="1093197"/>
                <a:ext cx="1010921" cy="328440"/>
              </a:xfrm>
              <a:prstGeom prst="ellipse">
                <a:avLst/>
              </a:prstGeom>
              <a:noFill/>
              <a:ln w="28575">
                <a:solidFill>
                  <a:srgbClr val="FF26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2" name="Прямая со стрелкой 31"/>
              <p:cNvCxnSpPr>
                <a:stCxn id="30" idx="2"/>
              </p:cNvCxnSpPr>
              <p:nvPr/>
            </p:nvCxnSpPr>
            <p:spPr>
              <a:xfrm flipH="1">
                <a:off x="4831311" y="1257417"/>
                <a:ext cx="4297449" cy="1033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TextBox 49"/>
            <p:cNvSpPr txBox="1"/>
            <p:nvPr/>
          </p:nvSpPr>
          <p:spPr>
            <a:xfrm>
              <a:off x="4708879" y="715264"/>
              <a:ext cx="1600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i="1" u="sng" dirty="0" smtClean="0">
                  <a:solidFill>
                    <a:srgbClr val="000099"/>
                  </a:solidFill>
                </a:rPr>
                <a:t>ОРГАНИЗАТОР</a:t>
              </a:r>
              <a:endParaRPr lang="ru-RU" b="1" i="1" u="sng" dirty="0">
                <a:solidFill>
                  <a:srgbClr val="00009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563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9284" y="132088"/>
            <a:ext cx="10201276" cy="143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>
                <a:solidFill>
                  <a:srgbClr val="0000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Организатор в присутствии участника формирует комплект, подлежащий проверке. </a:t>
            </a:r>
            <a:endParaRPr lang="ru-RU" dirty="0" smtClean="0">
              <a:solidFill>
                <a:srgbClr val="000099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 smtClean="0">
                <a:solidFill>
                  <a:srgbClr val="0000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Верхним </a:t>
            </a:r>
            <a:r>
              <a:rPr lang="ru-RU" dirty="0">
                <a:solidFill>
                  <a:srgbClr val="0000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комплекте должен располагаться регистрационный бланк, затем бланк записи с указанием “Лист №1”, затем бланк записи с указанием “Лист №2” и т.д.  </a:t>
            </a:r>
            <a:endParaRPr lang="ru-RU" dirty="0" smtClean="0">
              <a:solidFill>
                <a:srgbClr val="000099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17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 smtClean="0">
                <a:solidFill>
                  <a:srgbClr val="0000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Неиспользованные </a:t>
            </a:r>
            <a:r>
              <a:rPr lang="ru-RU" dirty="0">
                <a:solidFill>
                  <a:srgbClr val="0000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бланки записи откладываются в отдельный конверт и не проверяются</a:t>
            </a:r>
            <a:r>
              <a:rPr lang="ru-RU" dirty="0" smtClean="0">
                <a:solidFill>
                  <a:srgbClr val="0000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400" dirty="0">
              <a:solidFill>
                <a:srgbClr val="000099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3449">
            <a:off x="1655786" y="2803835"/>
            <a:ext cx="2537640" cy="360206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ContrastingRightFacing"/>
            <a:lightRig rig="threePt" dir="t"/>
          </a:scene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8100">
            <a:off x="2711914" y="2215189"/>
            <a:ext cx="2735422" cy="3840515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ContrastingRightFacing"/>
            <a:lightRig rig="threePt" dir="t"/>
          </a:scene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1302">
            <a:off x="3787019" y="1825941"/>
            <a:ext cx="2858879" cy="4013848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ContrastingRightFacing"/>
            <a:lightRig rig="threePt" dir="t"/>
          </a:scene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2734">
            <a:off x="5184558" y="1834840"/>
            <a:ext cx="2751032" cy="3858005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ContrastingRigh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6015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670266" y="782319"/>
            <a:ext cx="2611414" cy="2250455"/>
            <a:chOff x="1655786" y="1825941"/>
            <a:chExt cx="6279804" cy="457995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63449">
              <a:off x="1655786" y="2803835"/>
              <a:ext cx="2537640" cy="3602060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08100">
              <a:off x="2711914" y="2215189"/>
              <a:ext cx="2735422" cy="3840515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51302">
              <a:off x="3787019" y="1825941"/>
              <a:ext cx="2858879" cy="4013848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22734">
              <a:off x="5184558" y="1834840"/>
              <a:ext cx="2751032" cy="3858005"/>
            </a:xfrm>
            <a:prstGeom prst="rect">
              <a:avLst/>
            </a:prstGeom>
          </p:spPr>
        </p:pic>
      </p:grpSp>
      <p:grpSp>
        <p:nvGrpSpPr>
          <p:cNvPr id="18" name="Группа 17"/>
          <p:cNvGrpSpPr/>
          <p:nvPr/>
        </p:nvGrpSpPr>
        <p:grpSpPr>
          <a:xfrm>
            <a:off x="3864210" y="377054"/>
            <a:ext cx="4450332" cy="3112648"/>
            <a:chOff x="3864210" y="377054"/>
            <a:chExt cx="4450332" cy="3112648"/>
          </a:xfrm>
        </p:grpSpPr>
        <p:sp>
          <p:nvSpPr>
            <p:cNvPr id="9" name="Стрелка вправо 8"/>
            <p:cNvSpPr/>
            <p:nvPr/>
          </p:nvSpPr>
          <p:spPr>
            <a:xfrm>
              <a:off x="3864210" y="641214"/>
              <a:ext cx="738270" cy="2476327"/>
            </a:xfrm>
            <a:prstGeom prst="rightArrow">
              <a:avLst/>
            </a:prstGeom>
            <a:gradFill flip="none" rotWithShape="1">
              <a:gsLst>
                <a:gs pos="9000">
                  <a:srgbClr val="800000"/>
                </a:gs>
                <a:gs pos="100000">
                  <a:srgbClr val="000099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solidFill>
                <a:srgbClr val="8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9162" y="377054"/>
              <a:ext cx="3225380" cy="3112648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8466690" y="1381127"/>
            <a:ext cx="359323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99"/>
                </a:solidFill>
              </a:rPr>
              <a:t>Один конверт </a:t>
            </a:r>
          </a:p>
          <a:p>
            <a:r>
              <a:rPr lang="ru-RU" sz="2400" dirty="0" smtClean="0">
                <a:solidFill>
                  <a:srgbClr val="000099"/>
                </a:solidFill>
              </a:rPr>
              <a:t>– </a:t>
            </a:r>
            <a:r>
              <a:rPr lang="ru-RU" sz="2400" dirty="0" smtClean="0">
                <a:solidFill>
                  <a:srgbClr val="FF0000"/>
                </a:solidFill>
              </a:rPr>
              <a:t>одна аудитория!!!</a:t>
            </a:r>
          </a:p>
          <a:p>
            <a:r>
              <a:rPr lang="ru-RU" sz="2400" dirty="0" smtClean="0">
                <a:solidFill>
                  <a:srgbClr val="000099"/>
                </a:solidFill>
              </a:rPr>
              <a:t>(сопроводительная информация: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99"/>
                </a:solidFill>
              </a:rPr>
              <a:t>вид работы;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99"/>
                </a:solidFill>
              </a:rPr>
              <a:t>код ОО;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99"/>
                </a:solidFill>
              </a:rPr>
              <a:t>номер кабинета;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к</a:t>
            </a:r>
            <a:r>
              <a:rPr lang="ru-RU" sz="2400" dirty="0" smtClean="0">
                <a:solidFill>
                  <a:srgbClr val="000099"/>
                </a:solidFill>
              </a:rPr>
              <a:t>оличество бланков регистрации;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99"/>
                </a:solidFill>
              </a:rPr>
              <a:t>количество бланков записи;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99"/>
                </a:solidFill>
              </a:rPr>
              <a:t>общее количество, бланков )</a:t>
            </a:r>
            <a:endParaRPr lang="ru-RU" sz="2400" dirty="0">
              <a:solidFill>
                <a:srgbClr val="000099"/>
              </a:solidFill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486541" y="4005247"/>
            <a:ext cx="6966507" cy="2634069"/>
            <a:chOff x="486541" y="4005247"/>
            <a:chExt cx="6966507" cy="2634069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486541" y="4005247"/>
              <a:ext cx="3536822" cy="2634069"/>
              <a:chOff x="486541" y="4005247"/>
              <a:chExt cx="3536822" cy="2634069"/>
            </a:xfrm>
          </p:grpSpPr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4705" y="4005247"/>
                <a:ext cx="674655" cy="651075"/>
              </a:xfrm>
              <a:prstGeom prst="rect">
                <a:avLst/>
              </a:prstGeom>
            </p:spPr>
          </p:pic>
          <p:pic>
            <p:nvPicPr>
              <p:cNvPr id="13" name="Рисунок 1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21052" y="4038086"/>
                <a:ext cx="631253" cy="609190"/>
              </a:xfrm>
              <a:prstGeom prst="rect">
                <a:avLst/>
              </a:prstGeom>
            </p:spPr>
          </p:pic>
          <p:pic>
            <p:nvPicPr>
              <p:cNvPr id="14" name="Рисунок 1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5820" y="4038086"/>
                <a:ext cx="656604" cy="633654"/>
              </a:xfrm>
              <a:prstGeom prst="rect">
                <a:avLst/>
              </a:prstGeom>
            </p:spPr>
          </p:pic>
          <p:pic>
            <p:nvPicPr>
              <p:cNvPr id="15" name="Рисунок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92495" y="4047018"/>
                <a:ext cx="647348" cy="624722"/>
              </a:xfrm>
              <a:prstGeom prst="rect">
                <a:avLst/>
              </a:prstGeom>
            </p:spPr>
          </p:pic>
          <p:sp>
            <p:nvSpPr>
              <p:cNvPr id="10" name="Левая фигурная скобка 9"/>
              <p:cNvSpPr/>
              <p:nvPr/>
            </p:nvSpPr>
            <p:spPr>
              <a:xfrm rot="16200000">
                <a:off x="2014766" y="3056815"/>
                <a:ext cx="480371" cy="3536822"/>
              </a:xfrm>
              <a:prstGeom prst="leftBrace">
                <a:avLst/>
              </a:prstGeom>
              <a:ln w="28575">
                <a:solidFill>
                  <a:srgbClr val="0000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0000"/>
                  </a:solidFill>
                </a:endParaRPr>
              </a:p>
            </p:txBody>
          </p: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74463" y="5011355"/>
                <a:ext cx="1627961" cy="1627961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580401" y="4943362"/>
                <a:ext cx="110158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5400" dirty="0" smtClean="0">
                    <a:solidFill>
                      <a:srgbClr val="000099"/>
                    </a:solidFill>
                  </a:rPr>
                  <a:t>ОО</a:t>
                </a:r>
                <a:endParaRPr lang="ru-RU" sz="5400" dirty="0">
                  <a:solidFill>
                    <a:srgbClr val="000099"/>
                  </a:solidFill>
                </a:endParaRPr>
              </a:p>
            </p:txBody>
          </p:sp>
        </p:grpSp>
        <p:sp>
          <p:nvSpPr>
            <p:cNvPr id="21" name="Стрелка вправо 20"/>
            <p:cNvSpPr/>
            <p:nvPr/>
          </p:nvSpPr>
          <p:spPr>
            <a:xfrm>
              <a:off x="4470712" y="4047018"/>
              <a:ext cx="497528" cy="2265242"/>
            </a:xfrm>
            <a:prstGeom prst="rightArrow">
              <a:avLst/>
            </a:prstGeom>
            <a:gradFill flip="none" rotWithShape="1">
              <a:gsLst>
                <a:gs pos="9000">
                  <a:srgbClr val="800000"/>
                </a:gs>
                <a:gs pos="100000">
                  <a:srgbClr val="000099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solidFill>
                <a:srgbClr val="8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98905" y="4619853"/>
              <a:ext cx="225414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6600" dirty="0" smtClean="0">
                  <a:solidFill>
                    <a:srgbClr val="000099"/>
                  </a:solidFill>
                </a:rPr>
                <a:t>РЦОИ</a:t>
              </a:r>
              <a:endParaRPr lang="ru-RU" sz="6600" dirty="0">
                <a:solidFill>
                  <a:srgbClr val="00009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371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7040" y="258763"/>
            <a:ext cx="7023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0099"/>
                </a:solidFill>
              </a:rPr>
              <a:t>Проверка сочинения (изложения) в ОО</a:t>
            </a:r>
            <a:endParaRPr lang="ru-RU" sz="3200" dirty="0">
              <a:solidFill>
                <a:srgbClr val="000099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184898" y="1366203"/>
            <a:ext cx="10153662" cy="3883152"/>
            <a:chOff x="1184898" y="1366203"/>
            <a:chExt cx="10153662" cy="3883152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4898" y="1366203"/>
              <a:ext cx="2773680" cy="3883152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4541520" y="1366203"/>
              <a:ext cx="679704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800" dirty="0">
                  <a:solidFill>
                    <a:srgbClr val="000099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Технический специалист копирует работы участников, </a:t>
              </a:r>
              <a:r>
                <a:rPr lang="ru-RU" sz="2800" b="1" dirty="0">
                  <a:solidFill>
                    <a:srgbClr val="FF2626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сохраняя последовательность </a:t>
              </a:r>
              <a:r>
                <a:rPr lang="ru-RU" sz="2800" dirty="0">
                  <a:solidFill>
                    <a:srgbClr val="000099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всех бланков в конверте.</a:t>
              </a:r>
              <a:endParaRPr lang="ru-RU" sz="2800" dirty="0">
                <a:solidFill>
                  <a:srgbClr val="000099"/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3399777" y="2995038"/>
            <a:ext cx="8427098" cy="3856950"/>
            <a:chOff x="3399777" y="2995038"/>
            <a:chExt cx="8427098" cy="385695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2344" y="2995038"/>
              <a:ext cx="3734531" cy="242648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399777" y="5466993"/>
              <a:ext cx="763334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i="1" dirty="0" smtClean="0">
                  <a:solidFill>
                    <a:srgbClr val="FF2626"/>
                  </a:solidFill>
                </a:rPr>
                <a:t>Копии </a:t>
              </a:r>
              <a:r>
                <a:rPr lang="ru-RU" sz="2800" dirty="0">
                  <a:solidFill>
                    <a:srgbClr val="000099"/>
                  </a:solidFill>
                </a:rPr>
                <a:t>работ </a:t>
              </a:r>
              <a:r>
                <a:rPr lang="ru-RU" sz="2800" dirty="0" smtClean="0">
                  <a:solidFill>
                    <a:srgbClr val="000099"/>
                  </a:solidFill>
                </a:rPr>
                <a:t>участников в строгой последовательности передаются на проверку  экспертной комиссии ОО</a:t>
              </a:r>
              <a:endParaRPr lang="ru-RU" sz="2800" dirty="0">
                <a:solidFill>
                  <a:srgbClr val="000099"/>
                </a:solidFill>
              </a:endParaRPr>
            </a:p>
          </p:txBody>
        </p:sp>
        <p:sp>
          <p:nvSpPr>
            <p:cNvPr id="10" name="Стрелка вправо 9"/>
            <p:cNvSpPr/>
            <p:nvPr/>
          </p:nvSpPr>
          <p:spPr>
            <a:xfrm>
              <a:off x="4987758" y="2997639"/>
              <a:ext cx="2561122" cy="1861198"/>
            </a:xfrm>
            <a:prstGeom prst="rightArrow">
              <a:avLst/>
            </a:prstGeom>
            <a:gradFill flip="none" rotWithShape="1">
              <a:gsLst>
                <a:gs pos="9000">
                  <a:srgbClr val="800000"/>
                </a:gs>
                <a:gs pos="100000">
                  <a:srgbClr val="000099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solidFill>
                <a:srgbClr val="8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09267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040" y="258763"/>
            <a:ext cx="7023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0099"/>
                </a:solidFill>
              </a:rPr>
              <a:t>Проверка сочинения (изложения) в ОО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6723" y="900134"/>
            <a:ext cx="1013968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Эксперт проверяет копию работы участника, красной ручкой делает в копии работы необходимые пометки. Завершив проверку работы, эксперт проставляет в копии бланка регистрации результаты оценивания и подтверждает внесенные результаты оценивания подписью.</a:t>
            </a:r>
            <a:endParaRPr lang="ru-RU" sz="1400" dirty="0">
              <a:solidFill>
                <a:srgbClr val="00009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022497"/>
            <a:ext cx="10058400" cy="44100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0" y="2407619"/>
            <a:ext cx="46706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 smtClean="0">
                <a:solidFill>
                  <a:srgbClr val="FF2626"/>
                </a:solidFill>
              </a:rPr>
              <a:t>КОПИЯ!!!</a:t>
            </a:r>
            <a:endParaRPr lang="ru-RU" sz="8800" dirty="0">
              <a:solidFill>
                <a:srgbClr val="FF26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93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040" y="258763"/>
            <a:ext cx="7023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0099"/>
                </a:solidFill>
              </a:rPr>
              <a:t>Проверка сочинения (изложения) в ОО</a:t>
            </a:r>
            <a:endParaRPr lang="ru-RU" sz="3200" dirty="0">
              <a:solidFill>
                <a:srgbClr val="00009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" y="1461575"/>
            <a:ext cx="10058400" cy="441008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5364480" y="3139440"/>
            <a:ext cx="345440" cy="792480"/>
          </a:xfrm>
          <a:prstGeom prst="ellipse">
            <a:avLst/>
          </a:prstGeom>
          <a:noFill/>
          <a:ln w="28575">
            <a:solidFill>
              <a:srgbClr val="FF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604000" y="3139440"/>
            <a:ext cx="345440" cy="792480"/>
          </a:xfrm>
          <a:prstGeom prst="ellipse">
            <a:avLst/>
          </a:prstGeom>
          <a:noFill/>
          <a:ln w="28575">
            <a:solidFill>
              <a:srgbClr val="FF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770880" y="3139440"/>
            <a:ext cx="345440" cy="792480"/>
          </a:xfrm>
          <a:prstGeom prst="ellipse">
            <a:avLst/>
          </a:prstGeom>
          <a:noFill/>
          <a:ln w="28575">
            <a:solidFill>
              <a:srgbClr val="FF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187440" y="3149600"/>
            <a:ext cx="345440" cy="792480"/>
          </a:xfrm>
          <a:prstGeom prst="ellipse">
            <a:avLst/>
          </a:prstGeom>
          <a:noFill/>
          <a:ln w="28575">
            <a:solidFill>
              <a:srgbClr val="FF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020560" y="3139440"/>
            <a:ext cx="345440" cy="792480"/>
          </a:xfrm>
          <a:prstGeom prst="ellipse">
            <a:avLst/>
          </a:prstGeom>
          <a:noFill/>
          <a:ln w="28575">
            <a:solidFill>
              <a:srgbClr val="FF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 rot="16200000">
            <a:off x="3530600" y="3459480"/>
            <a:ext cx="345440" cy="2936240"/>
          </a:xfrm>
          <a:prstGeom prst="ellipse">
            <a:avLst/>
          </a:prstGeom>
          <a:noFill/>
          <a:ln w="28575">
            <a:solidFill>
              <a:srgbClr val="FF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25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040" y="258763"/>
            <a:ext cx="7023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0099"/>
                </a:solidFill>
              </a:rPr>
              <a:t>Проверка сочинения (изложения) в ОО</a:t>
            </a:r>
            <a:endParaRPr lang="ru-RU" sz="3200" dirty="0">
              <a:solidFill>
                <a:srgbClr val="000099"/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97741" y="971263"/>
            <a:ext cx="10399139" cy="1257409"/>
            <a:chOff x="197741" y="971263"/>
            <a:chExt cx="10399139" cy="125740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4572000" y="1028343"/>
              <a:ext cx="602488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lvl="0" algn="just">
                <a:spcAft>
                  <a:spcPts val="0"/>
                </a:spcAft>
              </a:pPr>
              <a:r>
                <a:rPr lang="ru-RU" dirty="0">
                  <a:solidFill>
                    <a:srgbClr val="000099"/>
                  </a:solidFill>
                </a:rPr>
                <a:t>Если в сочинении менее 250 слов, то сочинение не проверяется по критериям № </a:t>
              </a:r>
              <a:r>
                <a:rPr lang="ru-RU" dirty="0" smtClean="0">
                  <a:solidFill>
                    <a:srgbClr val="000099"/>
                  </a:solidFill>
                </a:rPr>
                <a:t>1 - 5</a:t>
              </a:r>
              <a:r>
                <a:rPr lang="ru-RU" dirty="0">
                  <a:solidFill>
                    <a:srgbClr val="000099"/>
                  </a:solidFill>
                </a:rPr>
                <a:t>. В клетки по всем критериям оценивания выставляется «незачет».</a:t>
              </a:r>
            </a:p>
            <a:p>
              <a:pPr lvl="0" algn="just">
                <a:spcAft>
                  <a:spcPts val="0"/>
                </a:spcAft>
              </a:pPr>
              <a:endParaRPr lang="ru-RU" dirty="0">
                <a:solidFill>
                  <a:srgbClr val="000099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741" y="971263"/>
              <a:ext cx="4374259" cy="1257409"/>
            </a:xfrm>
            <a:prstGeom prst="rect">
              <a:avLst/>
            </a:prstGeom>
          </p:spPr>
        </p:pic>
      </p:grpSp>
      <p:grpSp>
        <p:nvGrpSpPr>
          <p:cNvPr id="12" name="Группа 11"/>
          <p:cNvGrpSpPr/>
          <p:nvPr/>
        </p:nvGrpSpPr>
        <p:grpSpPr>
          <a:xfrm>
            <a:off x="1992630" y="1884680"/>
            <a:ext cx="2223133" cy="182156"/>
            <a:chOff x="1992630" y="1884680"/>
            <a:chExt cx="2223133" cy="182156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1992630" y="1884680"/>
              <a:ext cx="173355" cy="172720"/>
              <a:chOff x="1992630" y="1884680"/>
              <a:chExt cx="173355" cy="172720"/>
            </a:xfrm>
          </p:grpSpPr>
          <p:cxnSp>
            <p:nvCxnSpPr>
              <p:cNvPr id="8" name="Прямая соединительная линия 7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Группа 13"/>
            <p:cNvGrpSpPr/>
            <p:nvPr/>
          </p:nvGrpSpPr>
          <p:grpSpPr>
            <a:xfrm>
              <a:off x="2492692" y="1884680"/>
              <a:ext cx="173355" cy="172720"/>
              <a:chOff x="1992630" y="1884680"/>
              <a:chExt cx="173355" cy="172720"/>
            </a:xfrm>
          </p:grpSpPr>
          <p:cxnSp>
            <p:nvCxnSpPr>
              <p:cNvPr id="15" name="Прямая соединительная линия 14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Группа 16"/>
            <p:cNvGrpSpPr/>
            <p:nvPr/>
          </p:nvGrpSpPr>
          <p:grpSpPr>
            <a:xfrm>
              <a:off x="3006724" y="1889036"/>
              <a:ext cx="173355" cy="172720"/>
              <a:chOff x="1992630" y="1884680"/>
              <a:chExt cx="173355" cy="172720"/>
            </a:xfrm>
          </p:grpSpPr>
          <p:cxnSp>
            <p:nvCxnSpPr>
              <p:cNvPr id="18" name="Прямая соединительная линия 17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Группа 19"/>
            <p:cNvGrpSpPr/>
            <p:nvPr/>
          </p:nvGrpSpPr>
          <p:grpSpPr>
            <a:xfrm>
              <a:off x="3524566" y="1894116"/>
              <a:ext cx="173355" cy="172720"/>
              <a:chOff x="1992630" y="1884680"/>
              <a:chExt cx="173355" cy="172720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Группа 22"/>
            <p:cNvGrpSpPr/>
            <p:nvPr/>
          </p:nvGrpSpPr>
          <p:grpSpPr>
            <a:xfrm>
              <a:off x="4042408" y="1884680"/>
              <a:ext cx="173355" cy="172720"/>
              <a:chOff x="1992630" y="1884680"/>
              <a:chExt cx="173355" cy="172720"/>
            </a:xfrm>
          </p:grpSpPr>
          <p:cxnSp>
            <p:nvCxnSpPr>
              <p:cNvPr id="24" name="Прямая соединительная линия 23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Группа 34"/>
          <p:cNvGrpSpPr/>
          <p:nvPr/>
        </p:nvGrpSpPr>
        <p:grpSpPr>
          <a:xfrm>
            <a:off x="197738" y="2368105"/>
            <a:ext cx="10776647" cy="1267670"/>
            <a:chOff x="197738" y="2368105"/>
            <a:chExt cx="10776647" cy="1267670"/>
          </a:xfrm>
        </p:grpSpPr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738" y="2378366"/>
              <a:ext cx="4374259" cy="1257409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4583110" y="2368105"/>
              <a:ext cx="639127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rgbClr val="000099"/>
                  </a:solidFill>
                </a:rPr>
                <a:t>Если за сочинение по критерию № 1 выставлен «незачет», то сочинение по критериям № 2-№ 5 не проверяется. В клетки по всем критериям оценивания выставляется «незачет».</a:t>
              </a:r>
            </a:p>
          </p:txBody>
        </p:sp>
        <p:grpSp>
          <p:nvGrpSpPr>
            <p:cNvPr id="61" name="Группа 60"/>
            <p:cNvGrpSpPr/>
            <p:nvPr/>
          </p:nvGrpSpPr>
          <p:grpSpPr>
            <a:xfrm>
              <a:off x="1990725" y="3291435"/>
              <a:ext cx="173355" cy="172720"/>
              <a:chOff x="1992630" y="1884680"/>
              <a:chExt cx="173355" cy="172720"/>
            </a:xfrm>
          </p:grpSpPr>
          <p:cxnSp>
            <p:nvCxnSpPr>
              <p:cNvPr id="62" name="Прямая соединительная линия 61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Группа 35"/>
          <p:cNvGrpSpPr/>
          <p:nvPr/>
        </p:nvGrpSpPr>
        <p:grpSpPr>
          <a:xfrm>
            <a:off x="2510950" y="3296793"/>
            <a:ext cx="1704813" cy="178435"/>
            <a:chOff x="2510950" y="3296793"/>
            <a:chExt cx="1704813" cy="178435"/>
          </a:xfrm>
        </p:grpSpPr>
        <p:grpSp>
          <p:nvGrpSpPr>
            <p:cNvPr id="68" name="Группа 67"/>
            <p:cNvGrpSpPr/>
            <p:nvPr/>
          </p:nvGrpSpPr>
          <p:grpSpPr>
            <a:xfrm>
              <a:off x="4042408" y="3301873"/>
              <a:ext cx="173355" cy="172720"/>
              <a:chOff x="1992630" y="1884680"/>
              <a:chExt cx="173355" cy="172720"/>
            </a:xfrm>
          </p:grpSpPr>
          <p:cxnSp>
            <p:nvCxnSpPr>
              <p:cNvPr id="69" name="Прямая соединительная линия 68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69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Группа 70"/>
            <p:cNvGrpSpPr/>
            <p:nvPr/>
          </p:nvGrpSpPr>
          <p:grpSpPr>
            <a:xfrm>
              <a:off x="3524566" y="3302508"/>
              <a:ext cx="173355" cy="172720"/>
              <a:chOff x="1992630" y="1884680"/>
              <a:chExt cx="173355" cy="172720"/>
            </a:xfrm>
          </p:grpSpPr>
          <p:cxnSp>
            <p:nvCxnSpPr>
              <p:cNvPr id="72" name="Прямая соединительная линия 71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Группа 73"/>
            <p:cNvGrpSpPr/>
            <p:nvPr/>
          </p:nvGrpSpPr>
          <p:grpSpPr>
            <a:xfrm>
              <a:off x="3019343" y="3296793"/>
              <a:ext cx="173355" cy="172720"/>
              <a:chOff x="1992630" y="1884680"/>
              <a:chExt cx="173355" cy="172720"/>
            </a:xfrm>
          </p:grpSpPr>
          <p:cxnSp>
            <p:nvCxnSpPr>
              <p:cNvPr id="75" name="Прямая соединительная линия 74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Группа 76"/>
            <p:cNvGrpSpPr/>
            <p:nvPr/>
          </p:nvGrpSpPr>
          <p:grpSpPr>
            <a:xfrm>
              <a:off x="2510950" y="3296793"/>
              <a:ext cx="173355" cy="172720"/>
              <a:chOff x="1992630" y="1884680"/>
              <a:chExt cx="173355" cy="172720"/>
            </a:xfrm>
          </p:grpSpPr>
          <p:cxnSp>
            <p:nvCxnSpPr>
              <p:cNvPr id="78" name="Прямая соединительная линия 77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Прямая соединительная линия 78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" name="Группа 63"/>
          <p:cNvGrpSpPr/>
          <p:nvPr/>
        </p:nvGrpSpPr>
        <p:grpSpPr>
          <a:xfrm>
            <a:off x="204406" y="3774654"/>
            <a:ext cx="10533444" cy="1257409"/>
            <a:chOff x="204406" y="3774654"/>
            <a:chExt cx="10533444" cy="1257409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06" y="3774654"/>
              <a:ext cx="4374259" cy="1257409"/>
            </a:xfrm>
            <a:prstGeom prst="rect">
              <a:avLst/>
            </a:prstGeom>
          </p:spPr>
        </p:pic>
        <p:sp>
          <p:nvSpPr>
            <p:cNvPr id="31" name="Прямоугольник 30"/>
            <p:cNvSpPr/>
            <p:nvPr/>
          </p:nvSpPr>
          <p:spPr>
            <a:xfrm>
              <a:off x="4641850" y="3790718"/>
              <a:ext cx="6096000" cy="120032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ru-RU" dirty="0">
                  <a:solidFill>
                    <a:srgbClr val="000099"/>
                  </a:solidFill>
                </a:rPr>
                <a:t>Если за сочинение </a:t>
              </a:r>
              <a:r>
                <a:rPr lang="ru-RU" dirty="0" smtClean="0">
                  <a:solidFill>
                    <a:srgbClr val="000099"/>
                  </a:solidFill>
                </a:rPr>
                <a:t>по </a:t>
              </a:r>
              <a:r>
                <a:rPr lang="ru-RU" dirty="0">
                  <a:solidFill>
                    <a:srgbClr val="000099"/>
                  </a:solidFill>
                </a:rPr>
                <a:t>критерию № 1 выставлен «зачет», а по критерию №2 выставлен «незачет», то сочинение по критериям № 3-№ 5 не проверяется. В клетки по критериям оценивания № </a:t>
              </a:r>
              <a:r>
                <a:rPr lang="ru-RU" dirty="0" smtClean="0">
                  <a:solidFill>
                    <a:srgbClr val="000099"/>
                  </a:solidFill>
                </a:rPr>
                <a:t>3 - </a:t>
              </a:r>
              <a:r>
                <a:rPr lang="ru-RU" dirty="0">
                  <a:solidFill>
                    <a:srgbClr val="000099"/>
                  </a:solidFill>
                </a:rPr>
                <a:t>5 выставляется «незачет».</a:t>
              </a:r>
            </a:p>
          </p:txBody>
        </p:sp>
        <p:grpSp>
          <p:nvGrpSpPr>
            <p:cNvPr id="87" name="Группа 86"/>
            <p:cNvGrpSpPr/>
            <p:nvPr/>
          </p:nvGrpSpPr>
          <p:grpSpPr>
            <a:xfrm>
              <a:off x="2509045" y="4696651"/>
              <a:ext cx="173355" cy="172720"/>
              <a:chOff x="1992630" y="1884680"/>
              <a:chExt cx="173355" cy="172720"/>
            </a:xfrm>
          </p:grpSpPr>
          <p:cxnSp>
            <p:nvCxnSpPr>
              <p:cNvPr id="88" name="Прямая соединительная линия 87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Прямая соединительная линия 88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" name="Группа 89"/>
            <p:cNvGrpSpPr/>
            <p:nvPr/>
          </p:nvGrpSpPr>
          <p:grpSpPr>
            <a:xfrm>
              <a:off x="1990725" y="4257018"/>
              <a:ext cx="173355" cy="172720"/>
              <a:chOff x="1992630" y="1884680"/>
              <a:chExt cx="173355" cy="172720"/>
            </a:xfrm>
          </p:grpSpPr>
          <p:cxnSp>
            <p:nvCxnSpPr>
              <p:cNvPr id="91" name="Прямая соединительная линия 90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Прямая соединительная линия 91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Группа 79"/>
          <p:cNvGrpSpPr/>
          <p:nvPr/>
        </p:nvGrpSpPr>
        <p:grpSpPr>
          <a:xfrm>
            <a:off x="3019343" y="4690936"/>
            <a:ext cx="1204990" cy="176530"/>
            <a:chOff x="3019343" y="4690936"/>
            <a:chExt cx="1204990" cy="176530"/>
          </a:xfrm>
        </p:grpSpPr>
        <p:grpSp>
          <p:nvGrpSpPr>
            <p:cNvPr id="84" name="Группа 83"/>
            <p:cNvGrpSpPr/>
            <p:nvPr/>
          </p:nvGrpSpPr>
          <p:grpSpPr>
            <a:xfrm>
              <a:off x="3019343" y="4694746"/>
              <a:ext cx="173355" cy="172720"/>
              <a:chOff x="1992630" y="1884680"/>
              <a:chExt cx="173355" cy="172720"/>
            </a:xfrm>
          </p:grpSpPr>
          <p:cxnSp>
            <p:nvCxnSpPr>
              <p:cNvPr id="85" name="Прямая соединительная линия 84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Прямая соединительная линия 85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Группа 93"/>
            <p:cNvGrpSpPr/>
            <p:nvPr/>
          </p:nvGrpSpPr>
          <p:grpSpPr>
            <a:xfrm>
              <a:off x="3541950" y="4692841"/>
              <a:ext cx="173355" cy="172720"/>
              <a:chOff x="1992630" y="1884680"/>
              <a:chExt cx="173355" cy="172720"/>
            </a:xfrm>
          </p:grpSpPr>
          <p:cxnSp>
            <p:nvCxnSpPr>
              <p:cNvPr id="95" name="Прямая соединительная линия 94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единительная линия 95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Группа 96"/>
            <p:cNvGrpSpPr/>
            <p:nvPr/>
          </p:nvGrpSpPr>
          <p:grpSpPr>
            <a:xfrm>
              <a:off x="4050978" y="4690936"/>
              <a:ext cx="173355" cy="172720"/>
              <a:chOff x="1992630" y="1884680"/>
              <a:chExt cx="173355" cy="172720"/>
            </a:xfrm>
          </p:grpSpPr>
          <p:cxnSp>
            <p:nvCxnSpPr>
              <p:cNvPr id="98" name="Прямая соединительная линия 97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единительная линия 98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Группа 92"/>
          <p:cNvGrpSpPr/>
          <p:nvPr/>
        </p:nvGrpSpPr>
        <p:grpSpPr>
          <a:xfrm>
            <a:off x="204406" y="5170942"/>
            <a:ext cx="10533444" cy="1477328"/>
            <a:chOff x="204406" y="5170942"/>
            <a:chExt cx="10533444" cy="1477328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06" y="5280901"/>
              <a:ext cx="4374259" cy="1257409"/>
            </a:xfrm>
            <a:prstGeom prst="rect">
              <a:avLst/>
            </a:prstGeom>
          </p:spPr>
        </p:pic>
        <p:sp>
          <p:nvSpPr>
            <p:cNvPr id="34" name="Прямоугольник 33"/>
            <p:cNvSpPr/>
            <p:nvPr/>
          </p:nvSpPr>
          <p:spPr>
            <a:xfrm>
              <a:off x="4641850" y="5170942"/>
              <a:ext cx="6096000" cy="147732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ru-RU" dirty="0">
                  <a:solidFill>
                    <a:srgbClr val="000099"/>
                  </a:solidFill>
                </a:rPr>
                <a:t>Во всех остальных случаях сочинение проверяется по всем пяти критериям и оценивается в системе «зачет»-«незачет» (например, недопустимо </a:t>
              </a:r>
              <a:r>
                <a:rPr lang="ru-RU" b="1" u="sng" dirty="0" smtClean="0">
                  <a:solidFill>
                    <a:srgbClr val="FF2626"/>
                  </a:solidFill>
                </a:rPr>
                <a:t>НЕ</a:t>
              </a:r>
              <a:r>
                <a:rPr lang="ru-RU" dirty="0" smtClean="0">
                  <a:solidFill>
                    <a:srgbClr val="000099"/>
                  </a:solidFill>
                </a:rPr>
                <a:t> </a:t>
              </a:r>
              <a:r>
                <a:rPr lang="ru-RU" dirty="0">
                  <a:solidFill>
                    <a:srgbClr val="000099"/>
                  </a:solidFill>
                </a:rPr>
                <a:t>проверять работу по критериям К4 и К5, если выпускник получил зачет на основании зачетов по критериям К1, К2, К3).</a:t>
              </a:r>
            </a:p>
          </p:txBody>
        </p:sp>
        <p:grpSp>
          <p:nvGrpSpPr>
            <p:cNvPr id="58" name="Группа 57"/>
            <p:cNvGrpSpPr/>
            <p:nvPr/>
          </p:nvGrpSpPr>
          <p:grpSpPr>
            <a:xfrm>
              <a:off x="1990725" y="5759545"/>
              <a:ext cx="173355" cy="172720"/>
              <a:chOff x="1992630" y="1884680"/>
              <a:chExt cx="173355" cy="172720"/>
            </a:xfrm>
          </p:grpSpPr>
          <p:cxnSp>
            <p:nvCxnSpPr>
              <p:cNvPr id="59" name="Прямая соединительная линия 58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" name="Группа 100"/>
            <p:cNvGrpSpPr/>
            <p:nvPr/>
          </p:nvGrpSpPr>
          <p:grpSpPr>
            <a:xfrm>
              <a:off x="2508694" y="5769585"/>
              <a:ext cx="173355" cy="172720"/>
              <a:chOff x="1992630" y="1884680"/>
              <a:chExt cx="173355" cy="172720"/>
            </a:xfrm>
          </p:grpSpPr>
          <p:cxnSp>
            <p:nvCxnSpPr>
              <p:cNvPr id="102" name="Прямая соединительная линия 101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Прямая соединительная линия 102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" name="Группа 103"/>
            <p:cNvGrpSpPr/>
            <p:nvPr/>
          </p:nvGrpSpPr>
          <p:grpSpPr>
            <a:xfrm>
              <a:off x="3025710" y="5757640"/>
              <a:ext cx="173355" cy="172720"/>
              <a:chOff x="1992630" y="1884680"/>
              <a:chExt cx="173355" cy="172720"/>
            </a:xfrm>
          </p:grpSpPr>
          <p:cxnSp>
            <p:nvCxnSpPr>
              <p:cNvPr id="105" name="Прямая соединительная линия 104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Прямая соединительная линия 105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Группа 99"/>
          <p:cNvGrpSpPr/>
          <p:nvPr/>
        </p:nvGrpSpPr>
        <p:grpSpPr>
          <a:xfrm>
            <a:off x="3541950" y="5755735"/>
            <a:ext cx="682383" cy="620283"/>
            <a:chOff x="3541950" y="5755735"/>
            <a:chExt cx="682383" cy="620283"/>
          </a:xfrm>
        </p:grpSpPr>
        <p:grpSp>
          <p:nvGrpSpPr>
            <p:cNvPr id="107" name="Группа 106"/>
            <p:cNvGrpSpPr/>
            <p:nvPr/>
          </p:nvGrpSpPr>
          <p:grpSpPr>
            <a:xfrm>
              <a:off x="3541950" y="6203298"/>
              <a:ext cx="173355" cy="172720"/>
              <a:chOff x="1992630" y="1884680"/>
              <a:chExt cx="173355" cy="172720"/>
            </a:xfrm>
          </p:grpSpPr>
          <p:cxnSp>
            <p:nvCxnSpPr>
              <p:cNvPr id="108" name="Прямая соединительная линия 107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Прямая соединительная линия 108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0" name="Группа 109"/>
            <p:cNvGrpSpPr/>
            <p:nvPr/>
          </p:nvGrpSpPr>
          <p:grpSpPr>
            <a:xfrm>
              <a:off x="4050978" y="5755735"/>
              <a:ext cx="173355" cy="172720"/>
              <a:chOff x="1992630" y="1884680"/>
              <a:chExt cx="173355" cy="172720"/>
            </a:xfrm>
          </p:grpSpPr>
          <p:cxnSp>
            <p:nvCxnSpPr>
              <p:cNvPr id="111" name="Прямая соединительная линия 110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Прямая соединительная линия 111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7562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040" y="258763"/>
            <a:ext cx="7023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0099"/>
                </a:solidFill>
              </a:rPr>
              <a:t>Проверка сочинения (изложения) в ОО</a:t>
            </a:r>
            <a:endParaRPr lang="ru-RU" sz="3200" dirty="0">
              <a:solidFill>
                <a:srgbClr val="000099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609600" y="1724109"/>
            <a:ext cx="10058400" cy="1826205"/>
            <a:chOff x="609600" y="1010877"/>
            <a:chExt cx="10058400" cy="1826205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" y="1010877"/>
              <a:ext cx="10058400" cy="1826205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1978326" y="2033634"/>
              <a:ext cx="173355" cy="172720"/>
              <a:chOff x="1992630" y="1884680"/>
              <a:chExt cx="173355" cy="172720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8092058" y="1710468"/>
              <a:ext cx="13811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>
                  <a:latin typeface="Mistral" panose="03090702030407020403" pitchFamily="66" charset="0"/>
                </a:rPr>
                <a:t>Петров</a:t>
              </a:r>
              <a:endParaRPr lang="ru-RU" sz="3600" dirty="0">
                <a:latin typeface="Mistral" panose="03090702030407020403" pitchFamily="66" charset="0"/>
              </a:endParaRPr>
            </a:p>
          </p:txBody>
        </p:sp>
      </p:grpSp>
      <p:sp>
        <p:nvSpPr>
          <p:cNvPr id="5" name="Скругленный прямоугольник 4"/>
          <p:cNvSpPr/>
          <p:nvPr/>
        </p:nvSpPr>
        <p:spPr>
          <a:xfrm>
            <a:off x="7900416" y="3058534"/>
            <a:ext cx="987552" cy="176089"/>
          </a:xfrm>
          <a:prstGeom prst="roundRect">
            <a:avLst/>
          </a:prstGeom>
          <a:noFill/>
          <a:ln w="38100">
            <a:solidFill>
              <a:srgbClr val="FF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609600" y="4092788"/>
            <a:ext cx="10058400" cy="1826205"/>
            <a:chOff x="588264" y="2937213"/>
            <a:chExt cx="10058400" cy="1826205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264" y="2937213"/>
              <a:ext cx="10058400" cy="1826205"/>
            </a:xfrm>
            <a:prstGeom prst="rect">
              <a:avLst/>
            </a:prstGeom>
          </p:spPr>
        </p:pic>
        <p:grpSp>
          <p:nvGrpSpPr>
            <p:cNvPr id="22" name="Группа 21"/>
            <p:cNvGrpSpPr/>
            <p:nvPr/>
          </p:nvGrpSpPr>
          <p:grpSpPr>
            <a:xfrm>
              <a:off x="4288710" y="3959970"/>
              <a:ext cx="173355" cy="172720"/>
              <a:chOff x="1992630" y="1884680"/>
              <a:chExt cx="173355" cy="172720"/>
            </a:xfrm>
          </p:grpSpPr>
          <p:cxnSp>
            <p:nvCxnSpPr>
              <p:cNvPr id="24" name="Прямая соединительная линия 23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8070722" y="3636804"/>
              <a:ext cx="13811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>
                  <a:latin typeface="Mistral" panose="03090702030407020403" pitchFamily="66" charset="0"/>
                </a:rPr>
                <a:t>Петров</a:t>
              </a:r>
              <a:endParaRPr lang="ru-RU" sz="3600" dirty="0">
                <a:latin typeface="Mistral" panose="03090702030407020403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17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040" y="21019"/>
            <a:ext cx="7023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0099"/>
                </a:solidFill>
              </a:rPr>
              <a:t>Проверка сочинения (изложения) в ОО</a:t>
            </a:r>
            <a:endParaRPr lang="ru-RU" sz="3200" dirty="0">
              <a:solidFill>
                <a:srgbClr val="000099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47040" y="454852"/>
            <a:ext cx="10156952" cy="6315833"/>
            <a:chOff x="447040" y="454852"/>
            <a:chExt cx="10156952" cy="6315833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592" y="1075268"/>
              <a:ext cx="10058400" cy="1826205"/>
            </a:xfrm>
            <a:prstGeom prst="rect">
              <a:avLst/>
            </a:prstGeom>
          </p:spPr>
        </p:pic>
        <p:grpSp>
          <p:nvGrpSpPr>
            <p:cNvPr id="10" name="Группа 9"/>
            <p:cNvGrpSpPr/>
            <p:nvPr/>
          </p:nvGrpSpPr>
          <p:grpSpPr>
            <a:xfrm>
              <a:off x="4239767" y="2089881"/>
              <a:ext cx="173355" cy="172720"/>
              <a:chOff x="1992630" y="1884680"/>
              <a:chExt cx="173355" cy="172720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8092056" y="1747427"/>
              <a:ext cx="13811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>
                  <a:latin typeface="Mistral" panose="03090702030407020403" pitchFamily="66" charset="0"/>
                </a:rPr>
                <a:t>Петров</a:t>
              </a:r>
              <a:endParaRPr lang="ru-RU" sz="3600" dirty="0">
                <a:latin typeface="Mistral" panose="03090702030407020403" pitchFamily="66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47040" y="454852"/>
              <a:ext cx="34611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i="1" u="sng" dirty="0" smtClean="0">
                  <a:solidFill>
                    <a:srgbClr val="FF2626"/>
                  </a:solidFill>
                </a:rPr>
                <a:t>НЕДОПУСТИМО:</a:t>
              </a:r>
              <a:endParaRPr lang="ru-RU" sz="3600" b="1" i="1" u="sng" dirty="0">
                <a:solidFill>
                  <a:srgbClr val="FF2626"/>
                </a:solidFill>
              </a:endParaRPr>
            </a:p>
          </p:txBody>
        </p:sp>
        <p:grpSp>
          <p:nvGrpSpPr>
            <p:cNvPr id="20" name="Группа 19"/>
            <p:cNvGrpSpPr/>
            <p:nvPr/>
          </p:nvGrpSpPr>
          <p:grpSpPr>
            <a:xfrm>
              <a:off x="1912032" y="2086595"/>
              <a:ext cx="173355" cy="172720"/>
              <a:chOff x="1992630" y="1884680"/>
              <a:chExt cx="173355" cy="172720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592" y="3009874"/>
              <a:ext cx="10058400" cy="1826205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8092055" y="3653575"/>
              <a:ext cx="13811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>
                  <a:latin typeface="Mistral" panose="03090702030407020403" pitchFamily="66" charset="0"/>
                </a:rPr>
                <a:t>Петров</a:t>
              </a:r>
              <a:endParaRPr lang="ru-RU" sz="3600" dirty="0">
                <a:latin typeface="Mistral" panose="03090702030407020403" pitchFamily="66" charset="0"/>
              </a:endParaRPr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592" y="4944480"/>
              <a:ext cx="10058400" cy="1826205"/>
            </a:xfrm>
            <a:prstGeom prst="rect">
              <a:avLst/>
            </a:prstGeom>
          </p:spPr>
        </p:pic>
        <p:grpSp>
          <p:nvGrpSpPr>
            <p:cNvPr id="5" name="Группа 4"/>
            <p:cNvGrpSpPr/>
            <p:nvPr/>
          </p:nvGrpSpPr>
          <p:grpSpPr>
            <a:xfrm>
              <a:off x="1910127" y="5962506"/>
              <a:ext cx="173355" cy="172720"/>
              <a:chOff x="1992630" y="1884680"/>
              <a:chExt cx="173355" cy="172720"/>
            </a:xfrm>
          </p:grpSpPr>
          <p:cxnSp>
            <p:nvCxnSpPr>
              <p:cNvPr id="6" name="Прямая соединительная линия 5"/>
              <p:cNvCxnSpPr/>
              <p:nvPr/>
            </p:nvCxnSpPr>
            <p:spPr>
              <a:xfrm flipH="1">
                <a:off x="1993265" y="1884680"/>
                <a:ext cx="172720" cy="17272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Прямая соединительная линия 6"/>
              <p:cNvCxnSpPr/>
              <p:nvPr/>
            </p:nvCxnSpPr>
            <p:spPr>
              <a:xfrm>
                <a:off x="1992630" y="1889760"/>
                <a:ext cx="171450" cy="1657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Группа 33"/>
          <p:cNvGrpSpPr/>
          <p:nvPr/>
        </p:nvGrpSpPr>
        <p:grpSpPr>
          <a:xfrm>
            <a:off x="283464" y="1075268"/>
            <a:ext cx="10945368" cy="5618140"/>
            <a:chOff x="283464" y="1075268"/>
            <a:chExt cx="10945368" cy="5618140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283464" y="1122363"/>
              <a:ext cx="10945368" cy="5497893"/>
            </a:xfrm>
            <a:prstGeom prst="line">
              <a:avLst/>
            </a:prstGeom>
            <a:ln w="152400">
              <a:solidFill>
                <a:srgbClr val="FF262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283464" y="1075268"/>
              <a:ext cx="10451592" cy="5618140"/>
            </a:xfrm>
            <a:prstGeom prst="line">
              <a:avLst/>
            </a:prstGeom>
            <a:ln w="152400">
              <a:solidFill>
                <a:srgbClr val="FF26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126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040" y="258763"/>
            <a:ext cx="7023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0099"/>
                </a:solidFill>
              </a:rPr>
              <a:t>Проверка сочинения (изложения) в ОО</a:t>
            </a:r>
            <a:endParaRPr lang="ru-RU" sz="3200" dirty="0">
              <a:solidFill>
                <a:srgbClr val="000099"/>
              </a:solidFill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6897822" y="2969242"/>
            <a:ext cx="4929053" cy="2161131"/>
            <a:chOff x="6897822" y="2969242"/>
            <a:chExt cx="4929053" cy="2161131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7822" y="2969242"/>
              <a:ext cx="4929053" cy="216113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7383462" y="3786437"/>
              <a:ext cx="9192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solidFill>
                    <a:srgbClr val="FF2626"/>
                  </a:solidFill>
                </a:rPr>
                <a:t>ОРИГИНАЛ</a:t>
              </a:r>
              <a:endParaRPr lang="ru-RU" sz="1200" dirty="0">
                <a:solidFill>
                  <a:srgbClr val="FF2626"/>
                </a:solidFill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238144" y="843538"/>
            <a:ext cx="9555080" cy="4636445"/>
            <a:chOff x="238144" y="843538"/>
            <a:chExt cx="9555080" cy="4636445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447040" y="843538"/>
              <a:ext cx="9346184" cy="135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07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ru-RU" dirty="0" smtClean="0">
                  <a:solidFill>
                    <a:srgbClr val="000099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Ответственный специалист обеспечивает </a:t>
              </a:r>
              <a:r>
                <a:rPr lang="ru-RU" dirty="0">
                  <a:solidFill>
                    <a:srgbClr val="000099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перенос </a:t>
              </a:r>
              <a:r>
                <a:rPr lang="ru-RU" b="1" dirty="0" smtClean="0">
                  <a:solidFill>
                    <a:srgbClr val="FF2626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ЧЕРНОЙ ГЕЛЕВОЙ </a:t>
              </a:r>
              <a:r>
                <a:rPr lang="ru-RU" dirty="0" smtClean="0">
                  <a:solidFill>
                    <a:srgbClr val="000099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ручкой </a:t>
              </a:r>
              <a:r>
                <a:rPr lang="ru-RU" dirty="0">
                  <a:solidFill>
                    <a:srgbClr val="000099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результатов проверки из копий бланков регистрации в оригиналы бланков регистрации. </a:t>
              </a:r>
              <a:endParaRPr lang="ru-RU" dirty="0" smtClean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0" algn="just">
                <a:lnSpc>
                  <a:spcPct val="107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ru-RU" i="1" dirty="0" smtClean="0">
                  <a:solidFill>
                    <a:srgbClr val="000099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Подпись </a:t>
              </a:r>
              <a:r>
                <a:rPr lang="ru-RU" i="1" dirty="0">
                  <a:solidFill>
                    <a:srgbClr val="000099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под результатами проверки в оригинале бланка регистрации ставит лицо, осуществляющее перенос результатов.</a:t>
              </a:r>
              <a:endParaRPr lang="ru-RU" sz="1400" i="1" dirty="0">
                <a:solidFill>
                  <a:srgbClr val="000099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144" y="3041380"/>
              <a:ext cx="4763554" cy="2088568"/>
            </a:xfrm>
            <a:prstGeom prst="rect">
              <a:avLst/>
            </a:prstGeom>
          </p:spPr>
        </p:pic>
        <p:sp>
          <p:nvSpPr>
            <p:cNvPr id="10" name="Стрелка вправо 9"/>
            <p:cNvSpPr/>
            <p:nvPr/>
          </p:nvSpPr>
          <p:spPr>
            <a:xfrm>
              <a:off x="5512075" y="2692197"/>
              <a:ext cx="875370" cy="2787786"/>
            </a:xfrm>
            <a:prstGeom prst="rightArrow">
              <a:avLst/>
            </a:prstGeom>
            <a:gradFill flip="none" rotWithShape="1">
              <a:gsLst>
                <a:gs pos="9000">
                  <a:srgbClr val="800000"/>
                </a:gs>
                <a:gs pos="100000">
                  <a:srgbClr val="000099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solidFill>
                <a:srgbClr val="8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83096" y="4471569"/>
              <a:ext cx="17011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latin typeface="Mistral" panose="03090702030407020403" pitchFamily="66" charset="0"/>
                </a:rPr>
                <a:t>Сидоров</a:t>
              </a:r>
              <a:endParaRPr lang="ru-RU" sz="1600" dirty="0">
                <a:latin typeface="Mistral" panose="03090702030407020403" pitchFamily="66" charset="0"/>
              </a:endParaRPr>
            </a:p>
          </p:txBody>
        </p:sp>
        <p:grpSp>
          <p:nvGrpSpPr>
            <p:cNvPr id="15" name="Группа 14"/>
            <p:cNvGrpSpPr/>
            <p:nvPr/>
          </p:nvGrpSpPr>
          <p:grpSpPr>
            <a:xfrm>
              <a:off x="2452370" y="3886200"/>
              <a:ext cx="77470" cy="76200"/>
              <a:chOff x="2452370" y="3886200"/>
              <a:chExt cx="77470" cy="76200"/>
            </a:xfrm>
          </p:grpSpPr>
          <p:cxnSp>
            <p:nvCxnSpPr>
              <p:cNvPr id="5" name="Прямая соединительная линия 4"/>
              <p:cNvCxnSpPr/>
              <p:nvPr/>
            </p:nvCxnSpPr>
            <p:spPr>
              <a:xfrm>
                <a:off x="2452370" y="3891280"/>
                <a:ext cx="66040" cy="7112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 flipH="1">
                <a:off x="2453640" y="3886200"/>
                <a:ext cx="76200" cy="762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Группа 17"/>
            <p:cNvGrpSpPr/>
            <p:nvPr/>
          </p:nvGrpSpPr>
          <p:grpSpPr>
            <a:xfrm>
              <a:off x="2639833" y="3886200"/>
              <a:ext cx="77470" cy="76200"/>
              <a:chOff x="2452370" y="3886200"/>
              <a:chExt cx="77470" cy="76200"/>
            </a:xfrm>
          </p:grpSpPr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2452370" y="3891280"/>
                <a:ext cx="66040" cy="7112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 flipH="1">
                <a:off x="2453640" y="3886200"/>
                <a:ext cx="76200" cy="762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Группа 20"/>
            <p:cNvGrpSpPr/>
            <p:nvPr/>
          </p:nvGrpSpPr>
          <p:grpSpPr>
            <a:xfrm>
              <a:off x="2843668" y="4049808"/>
              <a:ext cx="77470" cy="76200"/>
              <a:chOff x="2452370" y="3886200"/>
              <a:chExt cx="77470" cy="76200"/>
            </a:xfrm>
          </p:grpSpPr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2452370" y="3891280"/>
                <a:ext cx="66040" cy="7112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flipH="1">
                <a:off x="2453640" y="3886200"/>
                <a:ext cx="76200" cy="762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Группа 23"/>
            <p:cNvGrpSpPr/>
            <p:nvPr/>
          </p:nvGrpSpPr>
          <p:grpSpPr>
            <a:xfrm>
              <a:off x="3037179" y="3891280"/>
              <a:ext cx="77470" cy="76200"/>
              <a:chOff x="2452370" y="3886200"/>
              <a:chExt cx="77470" cy="76200"/>
            </a:xfrm>
          </p:grpSpPr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2452370" y="3891280"/>
                <a:ext cx="66040" cy="7112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flipH="1">
                <a:off x="2453640" y="3886200"/>
                <a:ext cx="76200" cy="762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Группа 26"/>
            <p:cNvGrpSpPr/>
            <p:nvPr/>
          </p:nvGrpSpPr>
          <p:grpSpPr>
            <a:xfrm>
              <a:off x="3237521" y="4053414"/>
              <a:ext cx="77470" cy="76200"/>
              <a:chOff x="2452370" y="3886200"/>
              <a:chExt cx="77470" cy="76200"/>
            </a:xfrm>
          </p:grpSpPr>
          <p:cxnSp>
            <p:nvCxnSpPr>
              <p:cNvPr id="28" name="Прямая соединительная линия 27"/>
              <p:cNvCxnSpPr/>
              <p:nvPr/>
            </p:nvCxnSpPr>
            <p:spPr>
              <a:xfrm>
                <a:off x="2452370" y="3891280"/>
                <a:ext cx="66040" cy="7112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 flipH="1">
                <a:off x="2453640" y="3886200"/>
                <a:ext cx="76200" cy="762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Группа 29"/>
            <p:cNvGrpSpPr/>
            <p:nvPr/>
          </p:nvGrpSpPr>
          <p:grpSpPr>
            <a:xfrm>
              <a:off x="1121434" y="4640846"/>
              <a:ext cx="77470" cy="76200"/>
              <a:chOff x="2452370" y="3886200"/>
              <a:chExt cx="77470" cy="76200"/>
            </a:xfrm>
          </p:grpSpPr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2452370" y="3891280"/>
                <a:ext cx="66040" cy="7112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flipH="1">
                <a:off x="2453640" y="3886200"/>
                <a:ext cx="76200" cy="762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/>
            <p:cNvSpPr txBox="1"/>
            <p:nvPr/>
          </p:nvSpPr>
          <p:spPr>
            <a:xfrm>
              <a:off x="726942" y="3823900"/>
              <a:ext cx="8463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solidFill>
                    <a:srgbClr val="FF2626"/>
                  </a:solidFill>
                </a:rPr>
                <a:t>КОПИЯ!!!</a:t>
              </a:r>
              <a:endParaRPr lang="ru-RU" sz="1200" dirty="0">
                <a:solidFill>
                  <a:srgbClr val="FF2626"/>
                </a:solidFill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7807314" y="3843337"/>
            <a:ext cx="4202124" cy="946079"/>
            <a:chOff x="7807314" y="3843337"/>
            <a:chExt cx="4202124" cy="946079"/>
          </a:xfrm>
        </p:grpSpPr>
        <p:sp>
          <p:nvSpPr>
            <p:cNvPr id="11" name="TextBox 10"/>
            <p:cNvSpPr txBox="1"/>
            <p:nvPr/>
          </p:nvSpPr>
          <p:spPr>
            <a:xfrm>
              <a:off x="10308272" y="4450862"/>
              <a:ext cx="17011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latin typeface="Mistral" panose="03090702030407020403" pitchFamily="66" charset="0"/>
                </a:rPr>
                <a:t>Петров</a:t>
              </a:r>
              <a:endParaRPr lang="ru-RU" sz="1600" dirty="0">
                <a:latin typeface="Mistral" panose="03090702030407020403" pitchFamily="66" charset="0"/>
              </a:endParaRPr>
            </a:p>
          </p:txBody>
        </p:sp>
        <p:grpSp>
          <p:nvGrpSpPr>
            <p:cNvPr id="38" name="Группа 37"/>
            <p:cNvGrpSpPr/>
            <p:nvPr/>
          </p:nvGrpSpPr>
          <p:grpSpPr>
            <a:xfrm>
              <a:off x="9187815" y="3844290"/>
              <a:ext cx="72390" cy="80646"/>
              <a:chOff x="9187815" y="3844290"/>
              <a:chExt cx="72390" cy="80646"/>
            </a:xfrm>
          </p:grpSpPr>
          <p:cxnSp>
            <p:nvCxnSpPr>
              <p:cNvPr id="35" name="Прямая соединительная линия 34"/>
              <p:cNvCxnSpPr/>
              <p:nvPr/>
            </p:nvCxnSpPr>
            <p:spPr>
              <a:xfrm>
                <a:off x="9187815" y="3844290"/>
                <a:ext cx="72390" cy="80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/>
              <p:cNvCxnSpPr/>
              <p:nvPr/>
            </p:nvCxnSpPr>
            <p:spPr>
              <a:xfrm flipH="1">
                <a:off x="9189720" y="3846195"/>
                <a:ext cx="63807" cy="781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Группа 40"/>
            <p:cNvGrpSpPr/>
            <p:nvPr/>
          </p:nvGrpSpPr>
          <p:grpSpPr>
            <a:xfrm>
              <a:off x="9388464" y="3847147"/>
              <a:ext cx="72390" cy="80646"/>
              <a:chOff x="9187815" y="3844290"/>
              <a:chExt cx="72390" cy="80646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>
              <a:xfrm>
                <a:off x="9187815" y="3844290"/>
                <a:ext cx="72390" cy="80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>
              <a:xfrm flipH="1">
                <a:off x="9189720" y="3846195"/>
                <a:ext cx="63807" cy="781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Группа 43"/>
            <p:cNvGrpSpPr/>
            <p:nvPr/>
          </p:nvGrpSpPr>
          <p:grpSpPr>
            <a:xfrm>
              <a:off x="9590394" y="4014787"/>
              <a:ext cx="72390" cy="80646"/>
              <a:chOff x="9187815" y="3844290"/>
              <a:chExt cx="72390" cy="80646"/>
            </a:xfrm>
          </p:grpSpPr>
          <p:cxnSp>
            <p:nvCxnSpPr>
              <p:cNvPr id="45" name="Прямая соединительная линия 44"/>
              <p:cNvCxnSpPr/>
              <p:nvPr/>
            </p:nvCxnSpPr>
            <p:spPr>
              <a:xfrm>
                <a:off x="9187815" y="3844290"/>
                <a:ext cx="72390" cy="80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/>
              <p:cNvCxnSpPr/>
              <p:nvPr/>
            </p:nvCxnSpPr>
            <p:spPr>
              <a:xfrm flipH="1">
                <a:off x="9189720" y="3846195"/>
                <a:ext cx="63807" cy="781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Группа 46"/>
            <p:cNvGrpSpPr/>
            <p:nvPr/>
          </p:nvGrpSpPr>
          <p:grpSpPr>
            <a:xfrm>
              <a:off x="9792324" y="3843337"/>
              <a:ext cx="72390" cy="80646"/>
              <a:chOff x="9187815" y="3844290"/>
              <a:chExt cx="72390" cy="80646"/>
            </a:xfrm>
          </p:grpSpPr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9187815" y="3844290"/>
                <a:ext cx="72390" cy="80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/>
              <p:cNvCxnSpPr/>
              <p:nvPr/>
            </p:nvCxnSpPr>
            <p:spPr>
              <a:xfrm flipH="1">
                <a:off x="9189720" y="3846195"/>
                <a:ext cx="63807" cy="781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Группа 49"/>
            <p:cNvGrpSpPr/>
            <p:nvPr/>
          </p:nvGrpSpPr>
          <p:grpSpPr>
            <a:xfrm>
              <a:off x="9990444" y="4014787"/>
              <a:ext cx="72390" cy="80646"/>
              <a:chOff x="9187815" y="3844290"/>
              <a:chExt cx="72390" cy="80646"/>
            </a:xfrm>
          </p:grpSpPr>
          <p:cxnSp>
            <p:nvCxnSpPr>
              <p:cNvPr id="51" name="Прямая соединительная линия 50"/>
              <p:cNvCxnSpPr/>
              <p:nvPr/>
            </p:nvCxnSpPr>
            <p:spPr>
              <a:xfrm>
                <a:off x="9187815" y="3844290"/>
                <a:ext cx="72390" cy="80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единительная линия 51"/>
              <p:cNvCxnSpPr/>
              <p:nvPr/>
            </p:nvCxnSpPr>
            <p:spPr>
              <a:xfrm flipH="1">
                <a:off x="9189720" y="3846195"/>
                <a:ext cx="63807" cy="781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Группа 52"/>
            <p:cNvGrpSpPr/>
            <p:nvPr/>
          </p:nvGrpSpPr>
          <p:grpSpPr>
            <a:xfrm>
              <a:off x="7807314" y="4624387"/>
              <a:ext cx="72390" cy="80646"/>
              <a:chOff x="9187815" y="3844290"/>
              <a:chExt cx="72390" cy="80646"/>
            </a:xfrm>
          </p:grpSpPr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9187815" y="3844290"/>
                <a:ext cx="72390" cy="80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/>
              <p:cNvCxnSpPr/>
              <p:nvPr/>
            </p:nvCxnSpPr>
            <p:spPr>
              <a:xfrm flipH="1">
                <a:off x="9189720" y="3846195"/>
                <a:ext cx="63807" cy="781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6638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670266" y="782319"/>
            <a:ext cx="2611414" cy="2250455"/>
            <a:chOff x="1655786" y="1825941"/>
            <a:chExt cx="6279804" cy="457995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63449">
              <a:off x="1655786" y="2803835"/>
              <a:ext cx="2537640" cy="3602060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08100">
              <a:off x="2711914" y="2215189"/>
              <a:ext cx="2735422" cy="3840515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51302">
              <a:off x="3787019" y="1825941"/>
              <a:ext cx="2858879" cy="4013848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22734">
              <a:off x="5184558" y="1834840"/>
              <a:ext cx="2751032" cy="3858005"/>
            </a:xfrm>
            <a:prstGeom prst="rect">
              <a:avLst/>
            </a:prstGeom>
          </p:spPr>
        </p:pic>
      </p:grpSp>
      <p:grpSp>
        <p:nvGrpSpPr>
          <p:cNvPr id="18" name="Группа 17"/>
          <p:cNvGrpSpPr/>
          <p:nvPr/>
        </p:nvGrpSpPr>
        <p:grpSpPr>
          <a:xfrm>
            <a:off x="3864210" y="377054"/>
            <a:ext cx="4450332" cy="3112648"/>
            <a:chOff x="3864210" y="377054"/>
            <a:chExt cx="4450332" cy="3112648"/>
          </a:xfrm>
        </p:grpSpPr>
        <p:sp>
          <p:nvSpPr>
            <p:cNvPr id="9" name="Стрелка вправо 8"/>
            <p:cNvSpPr/>
            <p:nvPr/>
          </p:nvSpPr>
          <p:spPr>
            <a:xfrm>
              <a:off x="3864210" y="641214"/>
              <a:ext cx="738270" cy="2476327"/>
            </a:xfrm>
            <a:prstGeom prst="rightArrow">
              <a:avLst/>
            </a:prstGeom>
            <a:gradFill flip="none" rotWithShape="1">
              <a:gsLst>
                <a:gs pos="9000">
                  <a:srgbClr val="800000"/>
                </a:gs>
                <a:gs pos="100000">
                  <a:srgbClr val="000099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solidFill>
                <a:srgbClr val="8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9162" y="377054"/>
              <a:ext cx="3225380" cy="3112648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8466690" y="1381127"/>
            <a:ext cx="359323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99"/>
                </a:solidFill>
              </a:rPr>
              <a:t>Один конверт </a:t>
            </a:r>
          </a:p>
          <a:p>
            <a:r>
              <a:rPr lang="ru-RU" sz="2400" dirty="0" smtClean="0">
                <a:solidFill>
                  <a:srgbClr val="000099"/>
                </a:solidFill>
              </a:rPr>
              <a:t>– </a:t>
            </a:r>
            <a:r>
              <a:rPr lang="ru-RU" sz="2400" dirty="0" smtClean="0">
                <a:solidFill>
                  <a:srgbClr val="FF0000"/>
                </a:solidFill>
              </a:rPr>
              <a:t>одна аудитория!!!</a:t>
            </a:r>
          </a:p>
          <a:p>
            <a:r>
              <a:rPr lang="ru-RU" sz="2400" dirty="0" smtClean="0">
                <a:solidFill>
                  <a:srgbClr val="000099"/>
                </a:solidFill>
              </a:rPr>
              <a:t>(сопроводительная информация: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99"/>
                </a:solidFill>
              </a:rPr>
              <a:t>вид работы;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99"/>
                </a:solidFill>
              </a:rPr>
              <a:t>код ОО;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99"/>
                </a:solidFill>
              </a:rPr>
              <a:t>номер кабинета;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99"/>
                </a:solidFill>
              </a:rPr>
              <a:t>количество бланков регистрации;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99"/>
                </a:solidFill>
              </a:rPr>
              <a:t>количество бланков записи;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0099"/>
                </a:solidFill>
              </a:rPr>
              <a:t>общее количество бланков. )</a:t>
            </a:r>
            <a:endParaRPr lang="ru-RU" sz="2400" dirty="0">
              <a:solidFill>
                <a:srgbClr val="000099"/>
              </a:solidFill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486541" y="4005247"/>
            <a:ext cx="6966507" cy="2634069"/>
            <a:chOff x="486541" y="4005247"/>
            <a:chExt cx="6966507" cy="2634069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486541" y="4005247"/>
              <a:ext cx="3536822" cy="2634069"/>
              <a:chOff x="486541" y="4005247"/>
              <a:chExt cx="3536822" cy="2634069"/>
            </a:xfrm>
          </p:grpSpPr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4705" y="4005247"/>
                <a:ext cx="674655" cy="651075"/>
              </a:xfrm>
              <a:prstGeom prst="rect">
                <a:avLst/>
              </a:prstGeom>
            </p:spPr>
          </p:pic>
          <p:pic>
            <p:nvPicPr>
              <p:cNvPr id="13" name="Рисунок 1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21052" y="4038086"/>
                <a:ext cx="631253" cy="609190"/>
              </a:xfrm>
              <a:prstGeom prst="rect">
                <a:avLst/>
              </a:prstGeom>
            </p:spPr>
          </p:pic>
          <p:pic>
            <p:nvPicPr>
              <p:cNvPr id="14" name="Рисунок 1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5820" y="4038086"/>
                <a:ext cx="656604" cy="633654"/>
              </a:xfrm>
              <a:prstGeom prst="rect">
                <a:avLst/>
              </a:prstGeom>
            </p:spPr>
          </p:pic>
          <p:pic>
            <p:nvPicPr>
              <p:cNvPr id="15" name="Рисунок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92495" y="4047018"/>
                <a:ext cx="647348" cy="624722"/>
              </a:xfrm>
              <a:prstGeom prst="rect">
                <a:avLst/>
              </a:prstGeom>
            </p:spPr>
          </p:pic>
          <p:sp>
            <p:nvSpPr>
              <p:cNvPr id="10" name="Левая фигурная скобка 9"/>
              <p:cNvSpPr/>
              <p:nvPr/>
            </p:nvSpPr>
            <p:spPr>
              <a:xfrm rot="16200000">
                <a:off x="2014766" y="3056815"/>
                <a:ext cx="480371" cy="3536822"/>
              </a:xfrm>
              <a:prstGeom prst="leftBrace">
                <a:avLst/>
              </a:prstGeom>
              <a:ln w="28575">
                <a:solidFill>
                  <a:srgbClr val="0000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0000"/>
                  </a:solidFill>
                </a:endParaRPr>
              </a:p>
            </p:txBody>
          </p: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74463" y="5011355"/>
                <a:ext cx="1627961" cy="1627961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580401" y="4943362"/>
                <a:ext cx="110158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5400" dirty="0" smtClean="0">
                    <a:solidFill>
                      <a:srgbClr val="000099"/>
                    </a:solidFill>
                  </a:rPr>
                  <a:t>ОО</a:t>
                </a:r>
                <a:endParaRPr lang="ru-RU" sz="5400" dirty="0">
                  <a:solidFill>
                    <a:srgbClr val="000099"/>
                  </a:solidFill>
                </a:endParaRPr>
              </a:p>
            </p:txBody>
          </p:sp>
        </p:grpSp>
        <p:sp>
          <p:nvSpPr>
            <p:cNvPr id="21" name="Стрелка вправо 20"/>
            <p:cNvSpPr/>
            <p:nvPr/>
          </p:nvSpPr>
          <p:spPr>
            <a:xfrm>
              <a:off x="4470712" y="4047018"/>
              <a:ext cx="497528" cy="2265242"/>
            </a:xfrm>
            <a:prstGeom prst="rightArrow">
              <a:avLst/>
            </a:prstGeom>
            <a:gradFill flip="none" rotWithShape="1">
              <a:gsLst>
                <a:gs pos="9000">
                  <a:srgbClr val="800000"/>
                </a:gs>
                <a:gs pos="100000">
                  <a:srgbClr val="000099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solidFill>
                <a:srgbClr val="8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98905" y="4619853"/>
              <a:ext cx="225414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6600" dirty="0" smtClean="0">
                  <a:solidFill>
                    <a:srgbClr val="000099"/>
                  </a:solidFill>
                </a:rPr>
                <a:t>РЦОИ</a:t>
              </a:r>
              <a:endParaRPr lang="ru-RU" sz="6600" dirty="0">
                <a:solidFill>
                  <a:srgbClr val="000099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06988" y="1476074"/>
            <a:ext cx="2486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2626"/>
                </a:solidFill>
              </a:rPr>
              <a:t>ОРИГИНАЛЫ</a:t>
            </a:r>
            <a:endParaRPr lang="ru-RU" sz="3200" b="1" dirty="0">
              <a:solidFill>
                <a:srgbClr val="FF26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72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040" y="258763"/>
            <a:ext cx="9326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0099"/>
                </a:solidFill>
              </a:rPr>
              <a:t>Обработка на региональном уровне </a:t>
            </a:r>
          </a:p>
          <a:p>
            <a:r>
              <a:rPr lang="ru-RU" sz="3200" dirty="0" smtClean="0">
                <a:solidFill>
                  <a:srgbClr val="000099"/>
                </a:solidFill>
              </a:rPr>
              <a:t>Итогового сочинения (изложения) в РЦОИ</a:t>
            </a:r>
            <a:endParaRPr lang="ru-RU" sz="3200" dirty="0">
              <a:solidFill>
                <a:srgbClr val="00009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733" y="2553262"/>
            <a:ext cx="2209837" cy="2354050"/>
          </a:xfrm>
          <a:prstGeom prst="rect">
            <a:avLst/>
          </a:prstGeom>
        </p:spPr>
      </p:pic>
      <p:sp>
        <p:nvSpPr>
          <p:cNvPr id="6" name="Стрелка вправо 5"/>
          <p:cNvSpPr/>
          <p:nvPr/>
        </p:nvSpPr>
        <p:spPr>
          <a:xfrm>
            <a:off x="3599735" y="2472287"/>
            <a:ext cx="447842" cy="2435025"/>
          </a:xfrm>
          <a:prstGeom prst="rightArrow">
            <a:avLst/>
          </a:prstGeom>
          <a:gradFill flip="none" rotWithShape="1">
            <a:gsLst>
              <a:gs pos="9000">
                <a:srgbClr val="800000"/>
              </a:gs>
              <a:gs pos="100000">
                <a:srgbClr val="000099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27942" y="1849659"/>
            <a:ext cx="3819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0099"/>
                </a:solidFill>
              </a:rPr>
              <a:t>Прием </a:t>
            </a:r>
            <a:r>
              <a:rPr lang="ru-RU" sz="2400" dirty="0" smtClean="0">
                <a:solidFill>
                  <a:srgbClr val="FF2626"/>
                </a:solidFill>
              </a:rPr>
              <a:t>оригиналов</a:t>
            </a:r>
            <a:r>
              <a:rPr lang="ru-RU" sz="2400" dirty="0" smtClean="0">
                <a:solidFill>
                  <a:srgbClr val="000099"/>
                </a:solidFill>
              </a:rPr>
              <a:t> бланков</a:t>
            </a:r>
            <a:endParaRPr lang="ru-RU" sz="2400" dirty="0">
              <a:solidFill>
                <a:srgbClr val="000099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602" y="3066696"/>
            <a:ext cx="1368909" cy="13603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91388" y="2417836"/>
            <a:ext cx="2036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0099"/>
                </a:solidFill>
              </a:rPr>
              <a:t>сканирование</a:t>
            </a:r>
            <a:endParaRPr lang="ru-RU" sz="2400" dirty="0">
              <a:solidFill>
                <a:srgbClr val="000099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6309775" y="2529373"/>
            <a:ext cx="447842" cy="2435025"/>
          </a:xfrm>
          <a:prstGeom prst="rightArrow">
            <a:avLst/>
          </a:prstGeom>
          <a:gradFill flip="none" rotWithShape="1">
            <a:gsLst>
              <a:gs pos="9000">
                <a:srgbClr val="800000"/>
              </a:gs>
              <a:gs pos="100000">
                <a:srgbClr val="000099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202" y="3382129"/>
            <a:ext cx="828901" cy="7295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012" y="2968757"/>
            <a:ext cx="1709690" cy="15562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928446" y="2417836"/>
            <a:ext cx="193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0099"/>
                </a:solidFill>
              </a:rPr>
              <a:t>верификация</a:t>
            </a:r>
            <a:endParaRPr lang="ru-RU" sz="2400" dirty="0">
              <a:solidFill>
                <a:srgbClr val="000099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9115513" y="2417836"/>
            <a:ext cx="447842" cy="2435025"/>
          </a:xfrm>
          <a:prstGeom prst="rightArrow">
            <a:avLst/>
          </a:prstGeom>
          <a:gradFill flip="none" rotWithShape="1">
            <a:gsLst>
              <a:gs pos="9000">
                <a:srgbClr val="800000"/>
              </a:gs>
              <a:gs pos="100000">
                <a:srgbClr val="000099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928" y="2968757"/>
            <a:ext cx="1971203" cy="14583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001516" y="2021595"/>
            <a:ext cx="18348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2626"/>
                </a:solidFill>
              </a:rPr>
              <a:t>*</a:t>
            </a:r>
            <a:r>
              <a:rPr lang="ru-RU" sz="2400" dirty="0" smtClean="0">
                <a:solidFill>
                  <a:srgbClr val="000099"/>
                </a:solidFill>
              </a:rPr>
              <a:t>Получение </a:t>
            </a:r>
          </a:p>
          <a:p>
            <a:r>
              <a:rPr lang="ru-RU" sz="2400" dirty="0" smtClean="0">
                <a:solidFill>
                  <a:srgbClr val="000099"/>
                </a:solidFill>
              </a:rPr>
              <a:t>результатов</a:t>
            </a:r>
            <a:endParaRPr lang="ru-RU" sz="2400" dirty="0">
              <a:solidFill>
                <a:srgbClr val="000099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7040" y="5537200"/>
            <a:ext cx="10424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2626"/>
                </a:solidFill>
              </a:rPr>
              <a:t>*Региональная экспертная комиссия, организованная на базе РЦОИ, осуществляет перепроверку Итогового сочинения (изложения) участников.</a:t>
            </a:r>
            <a:endParaRPr lang="ru-RU" sz="2400" b="1" dirty="0">
              <a:solidFill>
                <a:srgbClr val="FF26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42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32414" y="396995"/>
            <a:ext cx="9654374" cy="590931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36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Контакты</a:t>
            </a:r>
            <a:r>
              <a:rPr lang="en-US" sz="36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ru-RU" sz="36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ГБУ «РЦМКО» </a:t>
            </a:r>
          </a:p>
          <a:p>
            <a:pPr>
              <a:lnSpc>
                <a:spcPct val="150000"/>
              </a:lnSpc>
              <a:defRPr/>
            </a:pPr>
            <a:r>
              <a:rPr lang="ru-RU" sz="3600" dirty="0" err="1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г.Казань</a:t>
            </a:r>
            <a:r>
              <a:rPr lang="ru-RU" sz="36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, </a:t>
            </a:r>
            <a:r>
              <a:rPr lang="ru-RU" sz="3600" dirty="0" err="1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ул.Боевая</a:t>
            </a:r>
            <a:r>
              <a:rPr lang="ru-RU" sz="36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, д.13</a:t>
            </a:r>
          </a:p>
          <a:p>
            <a:pPr>
              <a:lnSpc>
                <a:spcPct val="150000"/>
              </a:lnSpc>
              <a:defRPr/>
            </a:pPr>
            <a:r>
              <a:rPr lang="ru-RU" sz="3600" dirty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т</a:t>
            </a:r>
            <a:r>
              <a:rPr lang="ru-RU" sz="36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ел: (843)223-09-07; 223-09-18</a:t>
            </a:r>
          </a:p>
          <a:p>
            <a:pPr>
              <a:lnSpc>
                <a:spcPct val="150000"/>
              </a:lnSpc>
              <a:defRPr/>
            </a:pPr>
            <a:r>
              <a:rPr lang="en-US" sz="3600" dirty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w</a:t>
            </a:r>
            <a:r>
              <a:rPr lang="en-US" sz="36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eb</a:t>
            </a:r>
            <a:r>
              <a:rPr lang="en-US" sz="360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: www.rcmko.org</a:t>
            </a:r>
            <a:endParaRPr lang="en-US" sz="3600" dirty="0" smtClean="0">
              <a:solidFill>
                <a:srgbClr val="0000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36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e-mail: </a:t>
            </a:r>
            <a:r>
              <a:rPr lang="en-US" sz="36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hlinkClick r:id="rId4"/>
              </a:rPr>
              <a:t>egerbd@gmail.com</a:t>
            </a:r>
            <a:r>
              <a:rPr lang="en-US" sz="36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, </a:t>
            </a:r>
            <a:r>
              <a:rPr lang="en-US" sz="36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hlinkClick r:id="rId5"/>
              </a:rPr>
              <a:t>rcmkoege@gmail.com</a:t>
            </a:r>
            <a:endParaRPr lang="ru-RU" sz="3600" dirty="0" smtClean="0">
              <a:solidFill>
                <a:srgbClr val="0000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5400" b="1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Спасибо за внимание!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958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5314</TotalTime>
  <Words>969</Words>
  <Application>Microsoft Office PowerPoint</Application>
  <PresentationFormat>Широкоэкранный</PresentationFormat>
  <Paragraphs>171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5" baseType="lpstr">
      <vt:lpstr>ＭＳ Ｐゴシック</vt:lpstr>
      <vt:lpstr>Arial</vt:lpstr>
      <vt:lpstr>Arial Unicode MS</vt:lpstr>
      <vt:lpstr>Calibri</vt:lpstr>
      <vt:lpstr>Calibri Light</vt:lpstr>
      <vt:lpstr>Cambria</vt:lpstr>
      <vt:lpstr>Lucida Sans Unicode</vt:lpstr>
      <vt:lpstr>Mistral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А. Кудрова</dc:creator>
  <cp:lastModifiedBy>Olga</cp:lastModifiedBy>
  <cp:revision>414</cp:revision>
  <cp:lastPrinted>2014-12-01T06:59:54Z</cp:lastPrinted>
  <dcterms:created xsi:type="dcterms:W3CDTF">2014-09-11T07:19:40Z</dcterms:created>
  <dcterms:modified xsi:type="dcterms:W3CDTF">2021-12-22T05:23:13Z</dcterms:modified>
</cp:coreProperties>
</file>